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56" r:id="rId2"/>
    <p:sldId id="257" r:id="rId3"/>
    <p:sldId id="260" r:id="rId4"/>
    <p:sldId id="258"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68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cstate="print"/>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EE9837AD-4944-4242-BC4C-87A7C4FA5837}" type="datetimeFigureOut">
              <a:rPr lang="en-US" smtClean="0"/>
              <a:pPr/>
              <a:t>5/10/2013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E9837AD-4944-4242-BC4C-87A7C4FA5837}" type="datetimeFigureOut">
              <a:rPr lang="en-US" smtClean="0"/>
              <a:pPr/>
              <a:t>5/10/2013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cstate="print"/>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EE9837AD-4944-4242-BC4C-87A7C4FA5837}" type="datetimeFigureOut">
              <a:rPr lang="en-US" smtClean="0"/>
              <a:pPr/>
              <a:t>5/10/2013</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97B6BD05-1D8A-48BF-B3B5-256159600382}"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oleObject" Target="../embeddings/oleObject1.bin"/><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mages.google.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bgnet.net/"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bear-wolf</a:t>
            </a:r>
            <a:endParaRPr lang="en-US" dirty="0"/>
          </a:p>
        </p:txBody>
      </p:sp>
      <p:sp>
        <p:nvSpPr>
          <p:cNvPr id="3" name="Subtitle 2"/>
          <p:cNvSpPr>
            <a:spLocks noGrp="1"/>
          </p:cNvSpPr>
          <p:nvPr>
            <p:ph type="subTitle" idx="1"/>
          </p:nvPr>
        </p:nvSpPr>
        <p:spPr/>
        <p:txBody>
          <a:bodyPr/>
          <a:lstStyle/>
          <a:p>
            <a:r>
              <a:rPr lang="en-US" dirty="0" smtClean="0"/>
              <a:t>By: Henry</a:t>
            </a:r>
            <a:endParaRPr lang="en-US" dirty="0"/>
          </a:p>
        </p:txBody>
      </p:sp>
    </p:spTree>
    <p:extLst>
      <p:ext uri="{BB962C8B-B14F-4D97-AF65-F5344CB8AC3E}">
        <p14:creationId xmlns:p14="http://schemas.microsoft.com/office/powerpoint/2010/main" xmlns="" val="1602590203"/>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Bye for real now!!!</a:t>
            </a:r>
            <a:endParaRPr lang="en-US" dirty="0"/>
          </a:p>
        </p:txBody>
      </p:sp>
      <p:pic>
        <p:nvPicPr>
          <p:cNvPr id="4" name="Content Placeholder 3" descr="clapping.jpeg"/>
          <p:cNvPicPr>
            <a:picLocks noGrp="1" noChangeAspect="1"/>
          </p:cNvPicPr>
          <p:nvPr>
            <p:ph idx="1"/>
          </p:nvPr>
        </p:nvPicPr>
        <p:blipFill>
          <a:blip r:embed="rId4" cstate="print"/>
          <a:stretch>
            <a:fillRect/>
          </a:stretch>
        </p:blipFill>
        <p:spPr>
          <a:xfrm>
            <a:off x="2743200" y="2971800"/>
            <a:ext cx="2895600" cy="2895600"/>
          </a:xfrm>
        </p:spPr>
      </p:pic>
      <p:graphicFrame>
        <p:nvGraphicFramePr>
          <p:cNvPr id="24579" name="Object 3">
            <a:hlinkClick r:id="" action="ppaction://ole?verb=0"/>
          </p:cNvPr>
          <p:cNvGraphicFramePr>
            <a:graphicFrameLocks noChangeAspect="1"/>
          </p:cNvGraphicFramePr>
          <p:nvPr/>
        </p:nvGraphicFramePr>
        <p:xfrm>
          <a:off x="8382000" y="228600"/>
          <a:ext cx="533400" cy="533400"/>
        </p:xfrm>
        <a:graphic>
          <a:graphicData uri="http://schemas.openxmlformats.org/presentationml/2006/ole">
            <p:oleObj spid="_x0000_s24579" name="Sound Recorder Document" r:id="rId5" imgW="304520" imgH="304520" progId="SoundRec">
              <p:embed/>
            </p:oleObj>
          </a:graphicData>
        </a:graphic>
      </p:graphicFrame>
      <p:pic>
        <p:nvPicPr>
          <p:cNvPr id="7" name="henry">
            <a:hlinkClick r:id="" action="ppaction://media"/>
          </p:cNvPr>
          <p:cNvPicPr>
            <a:picLocks noRot="1" noChangeAspect="1"/>
          </p:cNvPicPr>
          <p:nvPr>
            <a:wavAudioFile r:embed="rId2" name="henry"/>
          </p:nvPr>
        </p:nvPicPr>
        <p:blipFill>
          <a:blip r:embed="rId6" cstate="print"/>
          <a:stretch>
            <a:fillRect/>
          </a:stretch>
        </p:blipFill>
        <p:spPr>
          <a:xfrm>
            <a:off x="77724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 of Your Animal</a:t>
            </a:r>
            <a:endParaRPr lang="en-US" dirty="0"/>
          </a:p>
        </p:txBody>
      </p:sp>
      <p:sp>
        <p:nvSpPr>
          <p:cNvPr id="3" name="Content Placeholder 2"/>
          <p:cNvSpPr>
            <a:spLocks noGrp="1"/>
          </p:cNvSpPr>
          <p:nvPr>
            <p:ph idx="1"/>
          </p:nvPr>
        </p:nvSpPr>
        <p:spPr/>
        <p:txBody>
          <a:bodyPr/>
          <a:lstStyle/>
          <a:p>
            <a:r>
              <a:rPr lang="en-US" dirty="0" smtClean="0"/>
              <a:t>Location: Taiga	</a:t>
            </a:r>
          </a:p>
          <a:p>
            <a:r>
              <a:rPr lang="en-US" dirty="0" smtClean="0"/>
              <a:t>Characteristics: cold, warm, windy</a:t>
            </a:r>
          </a:p>
          <a:p>
            <a:r>
              <a:rPr lang="en-US" dirty="0" smtClean="0"/>
              <a:t>What it takes to survive?: camouflage to hide from predators, fast feet as well to escape from predators, and you some animals have claws to kill their prey for food</a:t>
            </a:r>
          </a:p>
        </p:txBody>
      </p:sp>
    </p:spTree>
    <p:extLst>
      <p:ext uri="{BB962C8B-B14F-4D97-AF65-F5344CB8AC3E}">
        <p14:creationId xmlns:p14="http://schemas.microsoft.com/office/powerpoint/2010/main" xmlns="" val="498821672"/>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Animal</a:t>
            </a:r>
            <a:endParaRPr lang="en-US" dirty="0"/>
          </a:p>
        </p:txBody>
      </p:sp>
      <p:pic>
        <p:nvPicPr>
          <p:cNvPr id="6145" name="Picture 1"/>
          <p:cNvPicPr>
            <a:picLocks noGrp="1" noChangeAspect="1" noChangeArrowheads="1"/>
          </p:cNvPicPr>
          <p:nvPr>
            <p:ph idx="1"/>
          </p:nvPr>
        </p:nvPicPr>
        <p:blipFill>
          <a:blip r:embed="rId2" cstate="print"/>
          <a:srcRect/>
          <a:stretch>
            <a:fillRect/>
          </a:stretch>
        </p:blipFill>
        <p:spPr bwMode="auto">
          <a:xfrm>
            <a:off x="533400" y="2783360"/>
            <a:ext cx="7696199" cy="4044979"/>
          </a:xfrm>
          <a:prstGeom prst="rect">
            <a:avLst/>
          </a:prstGeom>
          <a:noFill/>
          <a:ln w="9525">
            <a:noFill/>
            <a:miter lim="800000"/>
            <a:headEnd/>
            <a:tailEnd/>
          </a:ln>
        </p:spPr>
      </p:pic>
    </p:spTree>
    <p:extLst>
      <p:ext uri="{BB962C8B-B14F-4D97-AF65-F5344CB8AC3E}">
        <p14:creationId xmlns:p14="http://schemas.microsoft.com/office/powerpoint/2010/main" xmlns="" val="3501445082"/>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dirty="0" smtClean="0"/>
          </a:p>
          <a:p>
            <a:r>
              <a:rPr lang="en-US" dirty="0" smtClean="0">
                <a:hlinkClick r:id="rId2"/>
              </a:rPr>
              <a:t>www.images.google.com</a:t>
            </a:r>
            <a:endParaRPr lang="en-US" dirty="0" smtClean="0"/>
          </a:p>
          <a:p>
            <a:endParaRPr lang="en-US" dirty="0" smtClean="0"/>
          </a:p>
        </p:txBody>
      </p:sp>
      <p:pic>
        <p:nvPicPr>
          <p:cNvPr id="4" name="Picture 3"/>
          <p:cNvPicPr>
            <a:picLocks noChangeAspect="1"/>
          </p:cNvPicPr>
          <p:nvPr/>
        </p:nvPicPr>
        <p:blipFill>
          <a:blip r:embed="rId3" cstate="print"/>
          <a:stretch>
            <a:fillRect/>
          </a:stretch>
        </p:blipFill>
        <p:spPr>
          <a:xfrm>
            <a:off x="4876800" y="3124200"/>
            <a:ext cx="3213415" cy="3162300"/>
          </a:xfrm>
          <a:prstGeom prst="rect">
            <a:avLst/>
          </a:prstGeom>
        </p:spPr>
      </p:pic>
    </p:spTree>
    <p:extLst>
      <p:ext uri="{BB962C8B-B14F-4D97-AF65-F5344CB8AC3E}">
        <p14:creationId xmlns:p14="http://schemas.microsoft.com/office/powerpoint/2010/main" xmlns="" val="1186249041"/>
      </p:ext>
    </p:extLst>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p:txBody>
          <a:bodyPr/>
          <a:lstStyle/>
          <a:p>
            <a:r>
              <a:rPr lang="en-US" dirty="0" smtClean="0"/>
              <a:t>What type of animal adaptations are needed to survive here? Why? Camouflage to hide from predators and you need fast feet to escape from predators and some animals have claws to kill their prey for food</a:t>
            </a:r>
            <a:endParaRPr lang="en-US" dirty="0"/>
          </a:p>
        </p:txBody>
      </p:sp>
      <p:sp>
        <p:nvSpPr>
          <p:cNvPr id="4098" name="AutoShape 2" descr="data:image/jpeg;base64,/9j/4AAQSkZJRgABAQAAAQABAAD/2wCEAAkGBhQSEBUUEhQWFRUUFBQUFBQVEhQVFRUUFRQVFRQUFBQXHCYeFxkjGRQUHy8gIycpLCwsFR8xNTAqNSYrLCkBCQoKDgwOFw8PGikcHCQpLCkuKSwpLCkpLCksLCwpLCkpKSkpLCwsKSkpLCksLCkpLCwpKSwsKSksLCwpKSkpLP/AABEIAMIBAwMBIgACEQEDEQH/xAAcAAAABwEBAAAAAAAAAAAAAAAAAQIDBAUGBwj/xAA7EAABAwIEBAQDBgYCAgMAAAABAAIRAyEEEjFBBQZRYQcTInEygZEUQqGxwfAjM1LR4fFykhUkU2LS/8QAGQEBAQEBAQEAAAAAAAAAAAAAAAECAwQF/8QAIhEBAQACAgIDAQADAAAAAAAAAAECERIhAzEiQWETBBRR/9oADAMBAAIRAxEAPwDlFPElkhsaXSaWDJ9RB11iy0HJHBaeIrHzdF1evwDDNoFuUWHRY7ea5aYHhL6T6bWBoM2J/uukcK4PTYwQYsFl+BcIo+cbwNh/hbrD8LbFrqxz1uiZg2dU+cLTi6cp8N7IYrDBjCY0C1tvj+KfidTDsYZAn97qs4dxnCGnO423VLxhlbEA+TTJuf7BVHBOBV6NeX0yZPyHVY5ds6+1pzZx2kacU2kT2XNX4QudP1XVOYuFPrMkUyBHRc14hTNNzgdrKW9umCtFZortLvhBE+267fydiMHlYaThndEi2q4RWdBU3gPHDhsQyqLhrpI6jdaayx29O4nhFN8FzQYuLKZTwrY0ss3y9z5h8Y0eW8Zou02IVyeL0mPDXVGgnQEhFmkocMpz8InrCN2BGyMY6mL52/8AYKk4hzxh6ToNRp9ii2xdHDEITGqxmO8UqABh7fqFU4fxbw5dNR/0Tabn06e0pQcFzep414VohrXOPYK24F4iYbFfC/I4atcYU21ttMyLMqnDcyUHuytqNc7oDJU5tWVdrtI8xB1RNgoEoGq2Ga/4gCoD+FUg7M7bQdPkrIvCYqBpvElNMVz/AJs42M/oDnFtg0TfustwPmzEU8dcfHqzoF03EcssfUNQ2JtZUuH8PabMR52cl3fSOizqueq2eFrtqMDo1HRNY2kQ05IB2tumcMzyxDUzjqr4sflC039ds5xrCYjy/wCLW1MQ2wj3VfhuE0qLCx0HOfi1NzJupPMmDrVmQ0On2WeHLGMc3KWO7OJ+iztz01FPE0qYDQRb290Swlbk/iOY2ce8oJteNaDk/wAMqlENqVHQSBLRstweFAtLSNleMEpuuyWmNdlqLcZe3OKPL9VmIOSHDYdFsOBms1sVWxe0dEzwXglWnVc+o/NJsOi0rbqSGOP2bNSLlVWN4iahyMaYi7osrrywdUXkDYKt2VQcD4e6m91oB2VjiMHmeLW3VgKaVCHFA4pkZRdPQ/kvNXNDv/ZcAZGZd2544yKbMjSMxXLuc+UHhjcQwTIlwCjO5yYCuLpvKtDwXkrFYyTSpmBu6RPsnm+HWOz5PJI7k2Wtum4oMHi30nB1Nxa4bgwnsXxSpUfne9xcNDJstHX8LMa0j+GDPQqXR8H8YQCco7Sm4m4yLuLVjrVf/wByo7nk6kn5rodDwXxRHqewdlOw3gfVPx1gPYIbjlkJYauwYfwMZ9+s4+wAVnhPBbCtMvc9/YlDk4k18aKZw3g2IrO/g03uJ3AMfVd1o+FeBaP5U+602A4bTotDabQ0DSAocmL8MPD92FBrYj+a4QGzOUf3XQnNTUooTRsxxCg8tim6Cm8FWeRFQQ4Wtoe6mBGmkNOppBpqQhKojto9UX2YKRKLKgbp0QNk5I6JUIAIGzTB6Iw4hLc1JQD6IIQgqmzcoAJIBS/LUCgQlhyayd0WXuipAQzJiUMh6obP+ckGqITeQdUeQIbZbH8omtivNqPlo0YtB9jZly5QQNiFK8sIxSCaTSPQoBohgDR2EJZCfFFGKKLoyAlBOimEMoQ0QEZSw0IFoRdG5RJ0AISENGwEoMKca8JWboho35fdAMTiJyi6NliApFGJS1QjyUkMKXdDKgSGI8yVkRGmgTlQARgJUIhBpozTCMyicDugT5aCWAggiEoAIglBqMgAlhAU+6NtJRRwgyN0CxGAgUQ1AAdETm9kkMlFKISmtTWRLbKoXkRBo6oiU25pnsoHJQaiWH5545jMHXp1aJDqLxlNNzQW5wb9wSN5/JS3jNrJtu8qM0li+C+KuGqENrtdh375vUyf+QuPmFs6WOY9ocxwcCJBBBBBEykyl9LrXsQCPKEbhKAplaQAOyVZJjuiCgU4INckuPdJQOok3mSxKBeVAkBJDO6M0kUklIc5OGmERARCMyMORlgSCqhaAqpARoF50EiUENmIQRyjBUZBpSs6AKIoo8yAJRQjQDOjFREGoFiKPMgXoZQiyoFAoFySjCoIqPj8C2szK4TfM3s4aEKV5arOY+JmhhXuBhxGVpH9TrD9fopda7HLuaOH0soc9riA4tNWnGenci7fvtBBBBuqKtXr4KplbUJbIgtJAMgEGNpsVd0MW11M02k5nFwfn73L2bE/3VLxXEmqxtKkBFOwc4+o5bAE76Lx77d8f1ouE871/vPJj7riPmZ1+q02B8Qg0ta+O97mTtrA7rl3DKbs5zWIF7aRaPrP1Vm6hbfrAMXPUqzOypljHY8NzPQeYzR7xHyhTqHFKTpyvBhcD+0vDyXPLW6iYcbbSpvD+bKxB9QyNNz1N4E72XeZuXbu1OoHaQjcFxijzjimOb5biCZzWsZ0EboYzm/G1hDqzmtaS45RlnQQSPmtc4jsyMuA1t0kwuKYniL6tFpaS87hzyAYuZO1lErcTFYtBdU/hzDHVHeW0m3pkzoAPqs/0XVdfdzdgxH8dl9IM/kjp844U6Vh/wBXR+S5HSrQToDGrSI6C2yefXJtmG3QFZ/r+LxdTPOWEOlYG8fC6Z9o7qwwnEqVUkU6jXFvxBrgY91xp2IMgW7STf3PVIbjATDS4ax6iDMzYhP6/hxruJpJJYuTYbnivTlpeXk5YD5dppfp/ZavgPidhqzjTrTQqNF85GR3/F4/IrpM5UrXghEQmsPjqdT+W9r/APi4HXRPraEo0eREimsoQEJIKWoyPMgkpSKMIZkQRlAJRSiRgIDL+yKSjhGECJRhLLkm3dUH5ix/iVj2tpUWuMB1RxI3hrD6vqfxWoxuKZSpuqPdlYwFzieg/MnQBcT4pxCrxLGF2UmXZaTNcjBo2PxJ6yuXlykmm8JunuG8PqOgOaGB0kB85iNQ6JtaFYV8AG3IEiCYi42cTG5hTsZ5GC8tuIdNdwblpsaXEBxiS6wifyVy/gAcIMguE6/WQd5XCS/a299MhV4d/GFVrWkPHw3BlurhNkvHYQZJBudiQIt3EyrTiXCRTcwH0iZ+Ik2EG522VfxXES7ymwJaPV9QYjUzH1WePZy6ZnE0wAA3LBMXBmb7HX8lKwuFDqZdZ2SQ2wDQeoaNTokV2Pj1gEAA5SIsZsdSD7WTjP5TWAFpj4ZBuTqSDA7LozszQdNQam0klxnMd3RrZTsIwPbUgF0TF/qI2G6iNb/EsADqdz0cDe820U7gXqe4XbdwBsAYPX6rLSHIZQdDSHuIaLyYJ9QaY+qbZAGQCDI3I2nVL4pPmgXkNcddP9ovLl0n0ntZ1iN956KhjFAtOX4QCD7z1tf5qU34QIuAbkz+KeqARNoOpI+g9wenVIyyBOpHW41mT10U2CpvN5BJDfvHciwAUOrWLXFsAxlnWeum4+akOwz4GX2kyfmepTD8PBg6/fOY37/4ToPGtmknWIiwAHuqbGemo140kA3mB3Ks3O6kEBsC3XX9lE3hJrEMYJ+XToFZ7KsMJj3ACHETeQY+YI0U3Ec7Y6gGupYjOzdr6bTYdHak/NNN5acxlnaRYiQT06hRqfDM4PmTaYbEBSZXE1Ku6Xivii0eikbalrv7oLMO4dewAH/Ef/pBb/pU4R3sAow3ugGI8q9DmPKEAUco8yKEdijFMoB6peOc4UMKDndLgDLARNm5r9EFwQjXJuI+NLjAo02jT4iT1t9YUTB+M1YEeY1rhpIGUEzc9VNjsmYd0MyxvLvibh64AqEU3EwAXTI0k9PZbBtQESCCOyuwolJSgEeVUUfNXK7MdRFN7308rw9rmm2YWhzfvD8RqE3wnlenQe6pAzEHNlEDqbk9loUk0wZBuDYg7g6ghZuMt2vbkeFw7uJcZfULT5dF85xDmfw4FFmcWAAuYN5XUWcLAbqS7dx1PaNgpGHwFOk3LSY1jf6WNDR9AnIUmP8A1bWU4zw0uI2jT6brL4jhBY5znDVwyEC7TmHqH4/VdRq4cOEEKl4nw8tgxN7f5XLLDXcXbk+PqtZUgiIdkLheYFg6LTvcd043Di0EGBroBmi3fdP4/CFheLtcXOLnkAhrcwc58m2YzA/ynadJzqYLvvEyBNpMRbbe/Xdc6RAe0j1G2XSRpaTfWbqx5cw2UmJlwuTBIGnpHuoeJo6i4APvN9fyUrh9fK692mx+f6rO2tIPFsOS8/SSDJFrJhlLKZDSCBfWD+ytHxDAh8OElpGu3QyolbB5YI21na0fTdNiuAtBO3RP0sKS2wtGmhP77JVHCEuABNz7D5Ky4oMogC7bX0J3CzllprGbVjXuvBg+2hkdbQqjE4ljHOLju4xJEwO3cK4rMfECBqT16TPtoqmnwQVCJJOkzpuIjtOq1jYllRcLWc4RlkEyNYg7wt5ybwWajZbYCdPw6j3VdwXlsTDRmOnaP7LqPL/BvJpgGM25XTD5ZfiWdIPEuXQ6HNG9x1HdUON5SkaXGmsx7hb55HumcvZdcvHMmJdOYv5WcD8J+k/igun5ewQXP/X/AFvn+GMyUCUrKEcDZehxJLEAVT8f5uw2Cjz6gBcYDG+p/vlGg7lZjmLxYwrKDvId5j3AhsAiJAhxn3P0TYnc7c+NwwdTpwKmWS6xi0i28iVw3iPE31ny50ybTPtJ7p3H8RNUy92eZvvEyZ+eyhyBpqbgwDB0mD2WN9tyaNZDP1METp39pKkMcLkAG+sn5T0mN+qdpUs0G+rRGX70xfYGEnyxoCIMufmHcXsptSxT9Zym4APedxbSF0nw151eHtw9Qkj7s5Q0A9IGveVzQPI9ADQXfdbEQSdp1j+oqXwLEFtZgaQH5hBkkCOrRMfiLolj04Hoy6U3ggTSZmEOLRmGl4uncsLohIBQLSnA4InQikglH5ZRFKAHUogOYeqQaIIjVG4BAO7IKHi3LDH/ABAkEib2gEGCN9FEPAGZIOxOUwJaJkCd40+S1cjr+CxfOWMq067fINi0Zm7TJv2suOeMk21FFxzhopuvob9pVA/EU5gETJtr+C01Avrgmt8Lbe7th9LqDW4ewGGC/t1Xjzz43Tvhhymw4TjKk5AJYRobhWw4aX7RN4GivOX+WwxuZ49RGnQK9p4UN2C9Hj8Vs3XLOzfTJYHlsgtdGnbvZVnHaQD3HqSuiQud83MLXuHc/qsf5GHGTTfhu9srjcfsB2/Y+SkcLwbqjw3d1gO2qr8NQJOY/JbDw3cz7VWpvu4ta9nyMOj8Fnx47sXO6bTl/hLaDIiXdeytnPJSCnWEL3SSTUcN7IHsh7JxxCSGKoTnQS/LHVBUMCn1WO5957+xgUqOU1CPUTfJOgjd0XvpZX3NPMLMHhalZ7rhpFNu76hHoa0bmb9gFwWpxoYxzzUGV4GYQ4kuAvdx1cSVzztnokMkGvVdUrP7kklznReXOO2umqgYywZJJLw58EfCw2bI2lT8TmbSIp/EYbaDeDIna0rNszF15JO5kk32O6xjN9t+j7mQI2Hy9vonqETaNombzb2CUynJEx8UQN7Tca77J1mF9V9BrBg/I7lW0S6dEADMAIdBM7X6fdBiE1iWFz/WTI0DZDckyHk7zrEWUikYALWtnYEmANA1xvt+iXisLcZcri5pABPwki4ncWtssS9rpVVH55ADALgONiTrY9dkz5QEQdIkRBB6Kxr0sgiAZ1EzEjuPxUNmHc4hrRdzg2BMzNpA1BXSVlosL4n4+jT8mnXlrYDZY15aP6Q9wmNLJ2l4k8QGtd2bq4CB2DfhXQcD4P4U0mOOYPLWkkkEgkCRpBvvZWb/AArwZYRDrxfNMHeJ2PQq9/UTpj+VfFet5gZiSHtt6oAcOpJGv5LrmExLajA9hDmkSCDP5LkHMHhO+gwvoTVABJAHqA6ZdxCh8j84VsC/JWcfIJILDct6ls3Czy1e11v07gSUklM4PGMrU21KZzNeJaexT+VdWRI2tSciOSqh7Isbxj11y7bT5R/pabFO9DvaPqszjxqbamV5P8nLU07+Kbqpx2LgZW26D9T3V1y5y/AFWqLm7WnboT3WWpcTLKhe2l5pZMBxIBcNPeFZcP8AEHEFzDWwwyPj+WHSL3gu1O8GJhcfBjjvlk35crPjG8NWEkVeqi1sSNrjrCjl8/6K+k8fJYuqgbrDc7VPX1kR9SrnHcXbR1KxPFeJuxNTJSYXvLhABsAOp2C8Hn8kz1jj29fhwuPyy6XmG5da7BU3s/mZS4//AGGYx7ELNAuw+IZWZ8TSDHUaFvzEroPDCadGmx0S1oBg2ncD6wsRzN/OLW239t4K6eTHhJ9OOOXLKupcPxra1JtWm4Oa8SP1B7g2Kk+ZFysRyNQdh6DiTHmuz5Tttmg6E6rSHiJ6henHdkrncpLpZfa29QiqYgAdfmqsYkdUtuLGwJ+S1pnmmHFoKEazugQV0nKstx3kmvXxNWrVqNrU3WpMBymmz/4ww2m5vN91ja/griHHNQIp3+Go9oIHUFpP0XbAEoBcePe3Xdcap+GuNogtcGVM5Li8GSDoSSRayaxvh3WYxp8lxGWAAQ50b22O4XbcoR+X2Uvjm9ryrzfV4Y+lUjLHlkVI0/hu9LxpMix9lDrMtuYsBmMOvobWtHXYr0RxXl+jXaQ9gMgjMBDhIixXDuZeH0qNeph2EktqFtNwvcG7XDeCIWLjY1MtqUViXBpdAF4LvUR02BHdTK+L8unliDBvGgkkfqmC1zqjA4gNJg+kOENvYdVDxuJzuloDW3DI7bddPzKnHdUmvis3qMaG24Hb6/gtd4X8puxGJFUmGUXNd/yOrQFRcqcD+2YljDpnGYkHL/Vld0BAI+a77wjhmHwVM06WhM/2BO8BdZPpi1cZI/2kwoFTiB2Tf25y6ac+UWbQsnzpyOzFgOYRTqhwJMQ17dwe/dXJxb+v5JJrE9Spcd+yZ69D5e4ezC4ZlFlgwdZubm6sftHZQmNJ2TgpHorrRupjKsofvVRfIdt+aT9kqH7zfYglYts9RuQzxPGWgGw3O/8AhV3DsMHFxq/CYyg293QptTgL3PzGqSLSwt9Fug1U3/xrSZdrbsPkFxxwty5ZumWXWsVT/wCLoAyGk+xJTtKg1vw0vmf8q5bhgNEZpey7THGeo53lfdZfi+JxDZNNmcFvpbIGV46kXg/4UGrUxLmFzWtaXaBxyke491sjw5p1umncMaPhMH2BXPPxY5+2scssfTAN5VzHNiKhqO/pafSFaYfyqLbBrABNmiSJj3K0FXh7gdZ9hCDeGz8X6LWOEwnx6YyuWV+XamxOJHlzSl7tBaLqs4Pym5z/ADsQC4zIYBI93HcrZ0+HNGt1OaQFJ45vle2t9anSkPDnk2GUe6lU+GxqrIFCAu26xwiEMG0bfglNpBTMjeqH2fpdF4o32f8AcIJ7yT0QRNFCmjyKNlPySoWVPQgR3TTQkuqwqJIprkvP3JJwtR2PpOZlbUdUh5Eh1Q3blPxydIv2sthzHxzHU3f+rRpVGRq4vzB3QtBHusdieTsXxGoKmOxGVoPppNaJb2aycrPe5WL2u5GE5KwL8RjqdMS7O9znEXDBBzPIG1/8qBxjD5K9Vg0p1HtBE3gx9Lfgut4h2E4VQLKIHmPBEAg1Hu2dUfs0H5dAsJwbl2pjKrHxlw9EjM+LVHNdMMH3jOp0CX3qEvVt9LTwpxbPMdSJAeQXRYTlOkzeJncrqDnwua8T8OmVHOfQd5Zcc+Qj05r/AAuF2jtopnBGcToVWMrNfWok5S61TKLDMHj1W6Fanxc7rLuN8Ho2OLtBP5JOH4c4/EY9tfmrrD4YNAH6LW2ccbUCng3HUwpdHD5dVMFIIw0dVNusx0QEPLTuQdUflqNaN5UAR0ThA6pBI6oBn7IiUJRgICkoizql5ESoQQUYob7Iy5CECsv7lNup90ZKOUCW0T1Q8spxpS0DORA006UghAhrUeQoQi8vpP1RB/VBIzHt9EEQwX/uUGntKPIlBvuohLqfZJyp7zCP9IpJRTYYqfmTl+riaYbSr/Z7nO4NzOcI0BkR+qvW+wTrfkhGJw3hVhQzLVdUqvmTUc8tJ6tyttl263WkZwNjWhjPS1ohrWtADQNgI0VplSxTSSRq9+0KlgGtFgD3IkpwN9lJyJs0+iJogMAuISxW7InUyEiFQpzp2RBEJRhqgCEo4QhAUowiASxKqiCUkx3RFigU26cHsm200HBUPEBNFECN0sPCBpwQaE5CQ5iIGeEYrJBCAYgX5qKUAxDIgSQUbQUoNR+WgSWoIy0okCQESCCiDcmnBBBVCmJ1oQQRS2pSCCjRslK2RIIEBKCJBVBhLIsggimmpcIIKAkAggqDKCJBQKYkv1QQVBAJTgggiAQkwggi0tgSSiQRDiIoIIEjVPIIIQaCCCK//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data:image/jpeg;base64,/9j/4AAQSkZJRgABAQAAAQABAAD/2wCEAAkGBhQSEBUUEhQWFRUUFBQUFBQVEhQVFRUUFRQVFRQUFBQXHCYeFxkjGRQUHy8gIycpLCwsFR8xNTAqNSYrLCkBCQoKDgwOFw8PGikcHCQpLCkuKSwpLCkpLCksLCwpLCkpKSkpLCwsKSkpLCksLCkpLCwpKSwsKSksLCwpKSkpLP/AABEIAMIBAwMBIgACEQEDEQH/xAAcAAAABwEBAAAAAAAAAAAAAAAAAQIDBAUGBwj/xAA7EAABAwIEBAQDBgYCAgMAAAABAAIRAyEEEjFBBQZRYQcTInEygZEUQqGxwfAjM1LR4fFykhUkU2LS/8QAGQEBAQEBAQEAAAAAAAAAAAAAAAECAwQF/8QAIhEBAQACAgIDAQADAAAAAAAAAAECERIhAzEiQWETBBRR/9oADAMBAAIRAxEAPwDlFPElkhsaXSaWDJ9RB11iy0HJHBaeIrHzdF1evwDDNoFuUWHRY7ea5aYHhL6T6bWBoM2J/uukcK4PTYwQYsFl+BcIo+cbwNh/hbrD8LbFrqxz1uiZg2dU+cLTi6cp8N7IYrDBjCY0C1tvj+KfidTDsYZAn97qs4dxnCGnO423VLxhlbEA+TTJuf7BVHBOBV6NeX0yZPyHVY5ds6+1pzZx2kacU2kT2XNX4QudP1XVOYuFPrMkUyBHRc14hTNNzgdrKW9umCtFZortLvhBE+267fydiMHlYaThndEi2q4RWdBU3gPHDhsQyqLhrpI6jdaayx29O4nhFN8FzQYuLKZTwrY0ss3y9z5h8Y0eW8Zou02IVyeL0mPDXVGgnQEhFmkocMpz8InrCN2BGyMY6mL52/8AYKk4hzxh6ToNRp9ii2xdHDEITGqxmO8UqABh7fqFU4fxbw5dNR/0Tabn06e0pQcFzep414VohrXOPYK24F4iYbFfC/I4atcYU21ttMyLMqnDcyUHuytqNc7oDJU5tWVdrtI8xB1RNgoEoGq2Ga/4gCoD+FUg7M7bQdPkrIvCYqBpvElNMVz/AJs42M/oDnFtg0TfustwPmzEU8dcfHqzoF03EcssfUNQ2JtZUuH8PabMR52cl3fSOizqueq2eFrtqMDo1HRNY2kQ05IB2tumcMzyxDUzjqr4sflC039ds5xrCYjy/wCLW1MQ2wj3VfhuE0qLCx0HOfi1NzJupPMmDrVmQ0On2WeHLGMc3KWO7OJ+iztz01FPE0qYDQRb290Swlbk/iOY2ce8oJteNaDk/wAMqlENqVHQSBLRstweFAtLSNleMEpuuyWmNdlqLcZe3OKPL9VmIOSHDYdFsOBms1sVWxe0dEzwXglWnVc+o/NJsOi0rbqSGOP2bNSLlVWN4iahyMaYi7osrrywdUXkDYKt2VQcD4e6m91oB2VjiMHmeLW3VgKaVCHFA4pkZRdPQ/kvNXNDv/ZcAZGZd2544yKbMjSMxXLuc+UHhjcQwTIlwCjO5yYCuLpvKtDwXkrFYyTSpmBu6RPsnm+HWOz5PJI7k2Wtum4oMHi30nB1Nxa4bgwnsXxSpUfne9xcNDJstHX8LMa0j+GDPQqXR8H8YQCco7Sm4m4yLuLVjrVf/wByo7nk6kn5rodDwXxRHqewdlOw3gfVPx1gPYIbjlkJYauwYfwMZ9+s4+wAVnhPBbCtMvc9/YlDk4k18aKZw3g2IrO/g03uJ3AMfVd1o+FeBaP5U+602A4bTotDabQ0DSAocmL8MPD92FBrYj+a4QGzOUf3XQnNTUooTRsxxCg8tim6Cm8FWeRFQQ4Wtoe6mBGmkNOppBpqQhKojto9UX2YKRKLKgbp0QNk5I6JUIAIGzTB6Iw4hLc1JQD6IIQgqmzcoAJIBS/LUCgQlhyayd0WXuipAQzJiUMh6obP+ckGqITeQdUeQIbZbH8omtivNqPlo0YtB9jZly5QQNiFK8sIxSCaTSPQoBohgDR2EJZCfFFGKKLoyAlBOimEMoQ0QEZSw0IFoRdG5RJ0AISENGwEoMKca8JWboho35fdAMTiJyi6NliApFGJS1QjyUkMKXdDKgSGI8yVkRGmgTlQARgJUIhBpozTCMyicDugT5aCWAggiEoAIglBqMgAlhAU+6NtJRRwgyN0CxGAgUQ1AAdETm9kkMlFKISmtTWRLbKoXkRBo6oiU25pnsoHJQaiWH5545jMHXp1aJDqLxlNNzQW5wb9wSN5/JS3jNrJtu8qM0li+C+KuGqENrtdh375vUyf+QuPmFs6WOY9ocxwcCJBBBBBEykyl9LrXsQCPKEbhKAplaQAOyVZJjuiCgU4INckuPdJQOok3mSxKBeVAkBJDO6M0kUklIc5OGmERARCMyMORlgSCqhaAqpARoF50EiUENmIQRyjBUZBpSs6AKIoo8yAJRQjQDOjFREGoFiKPMgXoZQiyoFAoFySjCoIqPj8C2szK4TfM3s4aEKV5arOY+JmhhXuBhxGVpH9TrD9fopda7HLuaOH0soc9riA4tNWnGenci7fvtBBBBuqKtXr4KplbUJbIgtJAMgEGNpsVd0MW11M02k5nFwfn73L2bE/3VLxXEmqxtKkBFOwc4+o5bAE76Lx77d8f1ouE871/vPJj7riPmZ1+q02B8Qg0ta+O97mTtrA7rl3DKbs5zWIF7aRaPrP1Vm6hbfrAMXPUqzOypljHY8NzPQeYzR7xHyhTqHFKTpyvBhcD+0vDyXPLW6iYcbbSpvD+bKxB9QyNNz1N4E72XeZuXbu1OoHaQjcFxijzjimOb5biCZzWsZ0EboYzm/G1hDqzmtaS45RlnQQSPmtc4jsyMuA1t0kwuKYniL6tFpaS87hzyAYuZO1lErcTFYtBdU/hzDHVHeW0m3pkzoAPqs/0XVdfdzdgxH8dl9IM/kjp844U6Vh/wBXR+S5HSrQToDGrSI6C2yefXJtmG3QFZ/r+LxdTPOWEOlYG8fC6Z9o7qwwnEqVUkU6jXFvxBrgY91xp2IMgW7STf3PVIbjATDS4ax6iDMzYhP6/hxruJpJJYuTYbnivTlpeXk5YD5dppfp/ZavgPidhqzjTrTQqNF85GR3/F4/IrpM5UrXghEQmsPjqdT+W9r/APi4HXRPraEo0eREimsoQEJIKWoyPMgkpSKMIZkQRlAJRSiRgIDL+yKSjhGECJRhLLkm3dUH5ix/iVj2tpUWuMB1RxI3hrD6vqfxWoxuKZSpuqPdlYwFzieg/MnQBcT4pxCrxLGF2UmXZaTNcjBo2PxJ6yuXlykmm8JunuG8PqOgOaGB0kB85iNQ6JtaFYV8AG3IEiCYi42cTG5hTsZ5GC8tuIdNdwblpsaXEBxiS6wifyVy/gAcIMguE6/WQd5XCS/a299MhV4d/GFVrWkPHw3BlurhNkvHYQZJBudiQIt3EyrTiXCRTcwH0iZ+Ik2EG522VfxXES7ymwJaPV9QYjUzH1WePZy6ZnE0wAA3LBMXBmb7HX8lKwuFDqZdZ2SQ2wDQeoaNTokV2Pj1gEAA5SIsZsdSD7WTjP5TWAFpj4ZBuTqSDA7LozszQdNQam0klxnMd3RrZTsIwPbUgF0TF/qI2G6iNb/EsADqdz0cDe820U7gXqe4XbdwBsAYPX6rLSHIZQdDSHuIaLyYJ9QaY+qbZAGQCDI3I2nVL4pPmgXkNcddP9ovLl0n0ntZ1iN956KhjFAtOX4QCD7z1tf5qU34QIuAbkz+KeqARNoOpI+g9wenVIyyBOpHW41mT10U2CpvN5BJDfvHciwAUOrWLXFsAxlnWeum4+akOwz4GX2kyfmepTD8PBg6/fOY37/4ToPGtmknWIiwAHuqbGemo140kA3mB3Ks3O6kEBsC3XX9lE3hJrEMYJ+XToFZ7KsMJj3ACHETeQY+YI0U3Ec7Y6gGupYjOzdr6bTYdHak/NNN5acxlnaRYiQT06hRqfDM4PmTaYbEBSZXE1Ku6Xivii0eikbalrv7oLMO4dewAH/Ef/pBb/pU4R3sAow3ugGI8q9DmPKEAUco8yKEdijFMoB6peOc4UMKDndLgDLARNm5r9EFwQjXJuI+NLjAo02jT4iT1t9YUTB+M1YEeY1rhpIGUEzc9VNjsmYd0MyxvLvibh64AqEU3EwAXTI0k9PZbBtQESCCOyuwolJSgEeVUUfNXK7MdRFN7308rw9rmm2YWhzfvD8RqE3wnlenQe6pAzEHNlEDqbk9loUk0wZBuDYg7g6ghZuMt2vbkeFw7uJcZfULT5dF85xDmfw4FFmcWAAuYN5XUWcLAbqS7dx1PaNgpGHwFOk3LSY1jf6WNDR9AnIUmP8A1bWU4zw0uI2jT6brL4jhBY5znDVwyEC7TmHqH4/VdRq4cOEEKl4nw8tgxN7f5XLLDXcXbk+PqtZUgiIdkLheYFg6LTvcd043Di0EGBroBmi3fdP4/CFheLtcXOLnkAhrcwc58m2YzA/ynadJzqYLvvEyBNpMRbbe/Xdc6RAe0j1G2XSRpaTfWbqx5cw2UmJlwuTBIGnpHuoeJo6i4APvN9fyUrh9fK692mx+f6rO2tIPFsOS8/SSDJFrJhlLKZDSCBfWD+ytHxDAh8OElpGu3QyolbB5YI21na0fTdNiuAtBO3RP0sKS2wtGmhP77JVHCEuABNz7D5Ky4oMogC7bX0J3CzllprGbVjXuvBg+2hkdbQqjE4ljHOLju4xJEwO3cK4rMfECBqT16TPtoqmnwQVCJJOkzpuIjtOq1jYllRcLWc4RlkEyNYg7wt5ybwWajZbYCdPw6j3VdwXlsTDRmOnaP7LqPL/BvJpgGM25XTD5ZfiWdIPEuXQ6HNG9x1HdUON5SkaXGmsx7hb55HumcvZdcvHMmJdOYv5WcD8J+k/igun5ewQXP/X/AFvn+GMyUCUrKEcDZehxJLEAVT8f5uw2Cjz6gBcYDG+p/vlGg7lZjmLxYwrKDvId5j3AhsAiJAhxn3P0TYnc7c+NwwdTpwKmWS6xi0i28iVw3iPE31ny50ybTPtJ7p3H8RNUy92eZvvEyZ+eyhyBpqbgwDB0mD2WN9tyaNZDP1METp39pKkMcLkAG+sn5T0mN+qdpUs0G+rRGX70xfYGEnyxoCIMufmHcXsptSxT9Zym4APedxbSF0nw151eHtw9Qkj7s5Q0A9IGveVzQPI9ADQXfdbEQSdp1j+oqXwLEFtZgaQH5hBkkCOrRMfiLolj04Hoy6U3ggTSZmEOLRmGl4uncsLohIBQLSnA4InQikglH5ZRFKAHUogOYeqQaIIjVG4BAO7IKHi3LDH/ABAkEib2gEGCN9FEPAGZIOxOUwJaJkCd40+S1cjr+CxfOWMq067fINi0Zm7TJv2suOeMk21FFxzhopuvob9pVA/EU5gETJtr+C01Avrgmt8Lbe7th9LqDW4ewGGC/t1Xjzz43Tvhhymw4TjKk5AJYRobhWw4aX7RN4GivOX+WwxuZ49RGnQK9p4UN2C9Hj8Vs3XLOzfTJYHlsgtdGnbvZVnHaQD3HqSuiQud83MLXuHc/qsf5GHGTTfhu9srjcfsB2/Y+SkcLwbqjw3d1gO2qr8NQJOY/JbDw3cz7VWpvu4ta9nyMOj8Fnx47sXO6bTl/hLaDIiXdeytnPJSCnWEL3SSTUcN7IHsh7JxxCSGKoTnQS/LHVBUMCn1WO5957+xgUqOU1CPUTfJOgjd0XvpZX3NPMLMHhalZ7rhpFNu76hHoa0bmb9gFwWpxoYxzzUGV4GYQ4kuAvdx1cSVzztnokMkGvVdUrP7kklznReXOO2umqgYywZJJLw58EfCw2bI2lT8TmbSIp/EYbaDeDIna0rNszF15JO5kk32O6xjN9t+j7mQI2Hy9vonqETaNombzb2CUynJEx8UQN7Tca77J1mF9V9BrBg/I7lW0S6dEADMAIdBM7X6fdBiE1iWFz/WTI0DZDckyHk7zrEWUikYALWtnYEmANA1xvt+iXisLcZcri5pABPwki4ncWtssS9rpVVH55ADALgONiTrY9dkz5QEQdIkRBB6Kxr0sgiAZ1EzEjuPxUNmHc4hrRdzg2BMzNpA1BXSVlosL4n4+jT8mnXlrYDZY15aP6Q9wmNLJ2l4k8QGtd2bq4CB2DfhXQcD4P4U0mOOYPLWkkkEgkCRpBvvZWb/AArwZYRDrxfNMHeJ2PQq9/UTpj+VfFet5gZiSHtt6oAcOpJGv5LrmExLajA9hDmkSCDP5LkHMHhO+gwvoTVABJAHqA6ZdxCh8j84VsC/JWcfIJILDct6ls3Czy1e11v07gSUklM4PGMrU21KZzNeJaexT+VdWRI2tSciOSqh7Isbxj11y7bT5R/pabFO9DvaPqszjxqbamV5P8nLU07+Kbqpx2LgZW26D9T3V1y5y/AFWqLm7WnboT3WWpcTLKhe2l5pZMBxIBcNPeFZcP8AEHEFzDWwwyPj+WHSL3gu1O8GJhcfBjjvlk35crPjG8NWEkVeqi1sSNrjrCjl8/6K+k8fJYuqgbrDc7VPX1kR9SrnHcXbR1KxPFeJuxNTJSYXvLhABsAOp2C8Hn8kz1jj29fhwuPyy6XmG5da7BU3s/mZS4//AGGYx7ELNAuw+IZWZ8TSDHUaFvzEroPDCadGmx0S1oBg2ncD6wsRzN/OLW239t4K6eTHhJ9OOOXLKupcPxra1JtWm4Oa8SP1B7g2Kk+ZFysRyNQdh6DiTHmuz5Tttmg6E6rSHiJ6henHdkrncpLpZfa29QiqYgAdfmqsYkdUtuLGwJ+S1pnmmHFoKEazugQV0nKstx3kmvXxNWrVqNrU3WpMBymmz/4ww2m5vN91ja/griHHNQIp3+Go9oIHUFpP0XbAEoBcePe3Xdcap+GuNogtcGVM5Li8GSDoSSRayaxvh3WYxp8lxGWAAQ50b22O4XbcoR+X2Uvjm9ryrzfV4Y+lUjLHlkVI0/hu9LxpMix9lDrMtuYsBmMOvobWtHXYr0RxXl+jXaQ9gMgjMBDhIixXDuZeH0qNeph2EktqFtNwvcG7XDeCIWLjY1MtqUViXBpdAF4LvUR02BHdTK+L8unliDBvGgkkfqmC1zqjA4gNJg+kOENvYdVDxuJzuloDW3DI7bddPzKnHdUmvis3qMaG24Hb6/gtd4X8puxGJFUmGUXNd/yOrQFRcqcD+2YljDpnGYkHL/Vld0BAI+a77wjhmHwVM06WhM/2BO8BdZPpi1cZI/2kwoFTiB2Tf25y6ac+UWbQsnzpyOzFgOYRTqhwJMQ17dwe/dXJxb+v5JJrE9Spcd+yZ69D5e4ezC4ZlFlgwdZubm6sftHZQmNJ2TgpHorrRupjKsofvVRfIdt+aT9kqH7zfYglYts9RuQzxPGWgGw3O/8AhV3DsMHFxq/CYyg293QptTgL3PzGqSLSwt9Fug1U3/xrSZdrbsPkFxxwty5ZumWXWsVT/wCLoAyGk+xJTtKg1vw0vmf8q5bhgNEZpey7THGeo53lfdZfi+JxDZNNmcFvpbIGV46kXg/4UGrUxLmFzWtaXaBxyke491sjw5p1umncMaPhMH2BXPPxY5+2scssfTAN5VzHNiKhqO/pafSFaYfyqLbBrABNmiSJj3K0FXh7gdZ9hCDeGz8X6LWOEwnx6YyuWV+XamxOJHlzSl7tBaLqs4Pym5z/ADsQC4zIYBI93HcrZ0+HNGt1OaQFJ45vle2t9anSkPDnk2GUe6lU+GxqrIFCAu26xwiEMG0bfglNpBTMjeqH2fpdF4o32f8AcIJ7yT0QRNFCmjyKNlPySoWVPQgR3TTQkuqwqJIprkvP3JJwtR2PpOZlbUdUh5Eh1Q3blPxydIv2sthzHxzHU3f+rRpVGRq4vzB3QtBHusdieTsXxGoKmOxGVoPppNaJb2aycrPe5WL2u5GE5KwL8RjqdMS7O9znEXDBBzPIG1/8qBxjD5K9Vg0p1HtBE3gx9Lfgut4h2E4VQLKIHmPBEAg1Hu2dUfs0H5dAsJwbl2pjKrHxlw9EjM+LVHNdMMH3jOp0CX3qEvVt9LTwpxbPMdSJAeQXRYTlOkzeJncrqDnwua8T8OmVHOfQd5Zcc+Qj05r/AAuF2jtopnBGcToVWMrNfWok5S61TKLDMHj1W6Fanxc7rLuN8Ho2OLtBP5JOH4c4/EY9tfmrrD4YNAH6LW2ccbUCng3HUwpdHD5dVMFIIw0dVNusx0QEPLTuQdUflqNaN5UAR0ThA6pBI6oBn7IiUJRgICkoizql5ESoQQUYob7Iy5CECsv7lNup90ZKOUCW0T1Q8spxpS0DORA006UghAhrUeQoQi8vpP1RB/VBIzHt9EEQwX/uUGntKPIlBvuohLqfZJyp7zCP9IpJRTYYqfmTl+riaYbSr/Z7nO4NzOcI0BkR+qvW+wTrfkhGJw3hVhQzLVdUqvmTUc8tJ6tyttl263WkZwNjWhjPS1ohrWtADQNgI0VplSxTSSRq9+0KlgGtFgD3IkpwN9lJyJs0+iJogMAuISxW7InUyEiFQpzp2RBEJRhqgCEo4QhAUowiASxKqiCUkx3RFigU26cHsm200HBUPEBNFECN0sPCBpwQaE5CQ5iIGeEYrJBCAYgX5qKUAxDIgSQUbQUoNR+WgSWoIy0okCQESCCiDcmnBBBVCmJ1oQQRS2pSCCjRslK2RIIEBKCJBVBhLIsggimmpcIIKAkAggqDKCJBQKYkv1QQVBAJTgggiAQkwggi0tgSSiQRDiIoIIEjVPIIIQaCCCK//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wolf.jpeg"/>
          <p:cNvPicPr>
            <a:picLocks noChangeAspect="1"/>
          </p:cNvPicPr>
          <p:nvPr/>
        </p:nvPicPr>
        <p:blipFill>
          <a:blip r:embed="rId2" cstate="print"/>
          <a:stretch>
            <a:fillRect/>
          </a:stretch>
        </p:blipFill>
        <p:spPr>
          <a:xfrm>
            <a:off x="4038600" y="4724400"/>
            <a:ext cx="2466975" cy="1847850"/>
          </a:xfrm>
          <a:prstGeom prst="rect">
            <a:avLst/>
          </a:prstGeom>
        </p:spPr>
      </p:pic>
    </p:spTree>
    <p:extLst>
      <p:ext uri="{BB962C8B-B14F-4D97-AF65-F5344CB8AC3E}">
        <p14:creationId xmlns:p14="http://schemas.microsoft.com/office/powerpoint/2010/main" xmlns="" val="3240346666"/>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 my animal uses its wolf like legs to run very fast so he/she can catch their prey. It uses its bear swimming skills to get from to swim from place to place. And finally its uses its sharp claws to catch its prey</a:t>
            </a:r>
            <a:endParaRPr lang="en-US" dirty="0"/>
          </a:p>
        </p:txBody>
      </p:sp>
      <p:pic>
        <p:nvPicPr>
          <p:cNvPr id="4" name="Picture 3" descr="bear.jpeg"/>
          <p:cNvPicPr>
            <a:picLocks noChangeAspect="1"/>
          </p:cNvPicPr>
          <p:nvPr/>
        </p:nvPicPr>
        <p:blipFill>
          <a:blip r:embed="rId2" cstate="print"/>
          <a:stretch>
            <a:fillRect/>
          </a:stretch>
        </p:blipFill>
        <p:spPr>
          <a:xfrm>
            <a:off x="3886200" y="4724400"/>
            <a:ext cx="2466975" cy="1847850"/>
          </a:xfrm>
          <a:prstGeom prst="rect">
            <a:avLst/>
          </a:prstGeom>
        </p:spPr>
      </p:pic>
    </p:spTree>
    <p:extLst>
      <p:ext uri="{BB962C8B-B14F-4D97-AF65-F5344CB8AC3E}">
        <p14:creationId xmlns:p14="http://schemas.microsoft.com/office/powerpoint/2010/main" xmlns="" val="3600888246"/>
      </p:ext>
    </p:extLst>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http://switchzoo.com/zoo.htm</a:t>
            </a:r>
            <a:endParaRPr lang="en-US" dirty="0" smtClean="0"/>
          </a:p>
          <a:p>
            <a:r>
              <a:rPr lang="en-US" dirty="0" smtClean="0">
                <a:hlinkClick r:id="rId3"/>
              </a:rPr>
              <a:t>http://www.mbgnet.net/</a:t>
            </a:r>
            <a:endParaRPr lang="en-US" dirty="0" smtClean="0"/>
          </a:p>
          <a:p>
            <a:r>
              <a:rPr lang="en-US" dirty="0" smtClean="0"/>
              <a:t>http://www.enchantedlearning.com/biomes/</a:t>
            </a:r>
            <a:br>
              <a:rPr lang="en-US" dirty="0" smtClean="0"/>
            </a:br>
            <a:endParaRPr lang="en-US" dirty="0"/>
          </a:p>
        </p:txBody>
      </p:sp>
    </p:spTree>
    <p:extLst>
      <p:ext uri="{BB962C8B-B14F-4D97-AF65-F5344CB8AC3E}">
        <p14:creationId xmlns:p14="http://schemas.microsoft.com/office/powerpoint/2010/main" xmlns="" val="1762550115"/>
      </p:ext>
    </p:extLst>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BYE!!!!!!!!!!!!!!!!!!!!!!!!!!!!!!!!!!!!!!!!!!!!!!!!!!!!</a:t>
            </a:r>
            <a:endParaRPr lang="en-US" dirty="0"/>
          </a:p>
        </p:txBody>
      </p:sp>
      <p:sp>
        <p:nvSpPr>
          <p:cNvPr id="4" name="Text Placeholder 3"/>
          <p:cNvSpPr>
            <a:spLocks noGrp="1"/>
          </p:cNvSpPr>
          <p:nvPr>
            <p:ph type="body" sz="half" idx="2"/>
          </p:nvPr>
        </p:nvSpPr>
        <p:spPr/>
        <p:txBody>
          <a:bodyPr/>
          <a:lstStyle/>
          <a:p>
            <a:r>
              <a:rPr lang="en-US" dirty="0" smtClean="0"/>
              <a:t>FOR NOW! </a:t>
            </a:r>
            <a:endParaRPr lang="en-US" dirty="0"/>
          </a:p>
        </p:txBody>
      </p:sp>
      <p:sp>
        <p:nvSpPr>
          <p:cNvPr id="1026" name="AutoShape 2" descr="data:image/jpeg;base64,/9j/4AAQSkZJRgABAQAAAQABAAD/2wCEAAkGBhQSEBUUEhQWFBQUFxcWFRcXFBgUFBoUFRcVHBUXFBgXHCYeGBwjGRcUHy8gJCcpLCwsFR4xNTAqNSYrLCkBCQoKDgwOGg8PGioiHyQsKiwsLDQpKiwsLC8sLCwsKSwqLCkwKS8qLywsLCwsLi0pLCwsLCwpLCwsLCwsKSwsKf/AABEIAL0BCwMBIgACEQEDEQH/xAAbAAABBQEBAAAAAAAAAAAAAAAAAQMEBQYCB//EAEMQAAIBAgQEBAMFBQYEBwEAAAECEQADBBIhMQUGQVETImFxgZHwMkKhscEHFCNS0WJygpLh8RUzQ1Q0RFODoqOyJP/EABoBAQADAQEBAAAAAAAAAAAAAAACAwQBBQb/xAAzEQACAQIEAgcIAgMBAAAAAAAAAQIDEQQSITFBUQUTYXGB0fAiMpGSobHB4ULxFBUjUv/aAAwDAQACEQMRAD8A8OooFLQHNLQaKASiiigClooigFpKKKAKKKKAWkrqP60lAJQRSikoDrL6j660kaetJQKAKBRFLPegA0UlLQCUpopJoBWNIKWaSaAUmua6IpKASpODcTrHfUdulR4rpRt0M9dBQEvGatJmdNI6R/sKi3d6nWTMqY00JHuNBUO9aj67H/aus4M0UpFJXDotFFFAFEUUCgFArrJSRTtupJXOHGQV14HanfA602pipZRcbKEU3U3P1rh7YPpXHEXIwoFdtaIrmoHQoJooFAA1pKWgjtQBFJSiaDQAKSKJpR2oBBRRRQCk0kUCgGgCilmkoAopaAaASilpKAew9dXV3+fzpq08GpJcszFiJIklj2Ej4mI+NdOESaSK6G9JXDolFFFAFFFKK6BVp+2tMqKmWLdSRwdsiDrXd/AdRTq2afs3Mpg6j62rTGz0ZFlU2HIpvIa1K4VXHl67g1DxPCCNtqjKFtgmUOfodRTb2e2oqxxOAio6W4ql6kiHFITU58NTLYY1WdI1Ap1rJpzD4Yk7UBHINIBVqOHmYgsx+6P1irvgvJF6+6iAqSZO+qAlkED7ekRruKjVqQoq9R2+5OnTnU9xX+xkfDrrL6/hW2xPL+GtX2U277Ipg+IQjjp9lNTqDtULEcGQIXt4W6yKYZmzBFJmAWDAa+sGoRrwl6XmSlRnF28zLZB3/CgWh/N8xWnXgoE58OBH9q4O/wDbM7HX0pwcu4dx5S6N1Unr6ZgZ+fyrTTUanutMpmpQ95NGW/dG6eb2M/hvTMVpMTyleTzW4cfBW+U1XxJy3VOYd9GHxqXV+BDOVdBqZi+GlBI8y/iPeodVyi4uzJpp7BSUtJUTos10GI+vjr+FcgUpEaUAgrrNSBa6VaARh9f60FTXbLXFAIBSUTQKAKUUV2qV1ActLUy0O1M2EirKygqSRwbW5VhZtAqJ3rizgsxqU+BYH0rVGLW5BiCyU1UzUy3jlYa79a4sgimcThe1TauCLinAPoem9V1xQDp1qRiVao1rDs7BVBJOwA1msk3bcthBydkOpbmnFwZaNKet4B0JDqVjuIIq04ZgHuNCIzn0UnU7DSsVXEKKuj28J0U6jWfQqG4d0/HYfGrXhPLNy/Iw6yq/buEQPYTt7fOvQsFyRhbNlTjJa8YZkDkKP7BCnX1NTcXxkYawGs2VS3mULp5dQYBgwCYO4ry/9nOV40Vrz8iyrhaGb2Vm4Lgn5kXC8Bw+EwospdVL+IAFxijXbjIdkAQEICWInqBpNQeD8s38Q4NsHKhAZm0uaCfLnGwMaDWO1Q+F4d8bfY51MRcdixaEG8gCRGg2+dVPHeasTbx7NbllwjeGqsWZMts+GCRoSWIMkdT0rOqM6reuvHvfayyVRUI5U9e7yPRLvArt+xe/fcr3VVsrIlsPbW3JSXaCQ3qYg15bxDHiCjMYB1UHyhhvoNJ9a2eE44cdgcbYWf3m9ZXJhLYfyNZbzSX6sZJE7ACsNg8GLvDb6suS9h71tuodkuZluZgftBCg06Se9aMNSdOPt7317P0Y5VVJvThoVdq06k3LUuiEZzlLBBMgnpl7ztrV5fu2iuYkKTGdCuQK3WDMRMj4VXcGuvbF1be1xQjk6tlzSRv3ifanP+Foqs7oh/l3BLdoH416sU5O78DC2o6J95IscUtqARcPskrse5/TtXfFGTEgeQSsj+3psZ3nv+VVmCsICJkHqNPyNTGshdVMEEnMNDEzJ6aV7tKMZRWbXhvr+zyaktdNCvQNaGVvMh2JH4HsfWq3iHDAQXtiCPtL+ora8LwXjK2dcxU6gACVjXf4bVU43ha2zKNKz5Sex+63Y/nXJwg00ndfVCMpX9amIiias+NYDI2YbHcdjVZXmzg4OzNcXdXCilXXSkqB0Wa6XsOtcUUB01czRSUAtAorpBQHSJUq2gptFqQtupIi2PWEk1aYewKr8HVrbXarVojsdXYkWNDNTnvwBT/L3ChcY5lziCB5oIPeBqan4blS4txSwJCmSswT7GCPyqipjadO6k9j1qXRs52fMoL94LqKteEcIu4pC9u0XCkBssZoOxCnUjQ6idjXo9jlSzdEugKkCBlUER3IGprQ8A4ImGUpaEISWA0EE7x8hXkPp2M/ZgtROhTpre75WMXgv2TYe7aVyzoxkFWU6EGDuQdwfnV7wX9n2EwxFwLLgd/KfXUflWnuoZjSP1qJaxvm8NgJjy+vpXl4jpCbeWTfHmIym08v0tsROI3rORjcs22HXQEzpH16VksTzJZtg+CmW77AIvqANDTvMHGUUujhg0xEfdPUelZWxdDl2G0zIUwCDAhjp61mwbnVWaovwe5hsGlDNO9u/Rkni7H92F1HLXWug3JBJAE7dIBIBI71VcyY24wRGLC2wD20I+8AVJ1UEx7n7XvVli8WzoqYYNJYTmAW2NZHnYwJgzPRSTtWl4dzZYFxbV63buNa0tXDDZnOlzKpWRnIaCTsEJia9CnLqY3kiNXPKWZK9r96Xr6Gf5O4Hccs6WQFVSA1x/DRnYKPDufzLuY3OgPcZPiVy5bvXLeJzW1IYlRDOVzBeqnIsHSMo8o7zXrHM3NiYbCu1gE3FYW8rgDI5EJvoYJ3kk5e2teXcb4yggeHbvX7gHi3GWUWBGVcxjvLT7REn1ej6MK0XVla17Xu9PDX18DwcZXqXslYquHYRkvJcw7XFTK1xzKqQVJgWmH3jKAafe7TWwx3BcRxO5aur4as6y7iAzFZAMtAPSY2zRpUHhWHZgj4gKiOmW1ZFkFr+ZwwRmiBLp1g66VVtcKxZNvL4QcyCw1zAHLBhllSqnXdz10sjRvWva9uPx57tFTqx6u17eu/Y6w3BXRnQw7kEoA8Syg5suhNyDrlX0mBNNWOX2OVrnjW5kZmXyqR/wDkTGhjfetFwzhOHOb99YWEUZrc3VF4q/QhZP241yjNE9atbmNXDYeLZfEWWbLcDGcRZKyJEnQEgiCB9kg617lCjGMfa3f09fo8ypO70M3a5ZDKMtxfEaAVZA6nNqGRlluh7HURvFWljlhWdA11HWctwWWJeCNZtOoaN/0qZxXHYG5Yy2HGdozNlABIGgdWkjfoYMa661kEXEWri3F0a394EA5Y1E9RHWrpx3tp2WKk9rlljcLe4biCmYOtxDlPdekjow0+Bqiu4sNvMH7QPY9feda0vMHGVx2GVzK37DBXDRJVp8wjfUfUisuLee4EUbkCI13296jQV0299u85PR2RDxtrOjA6sg+aTAJ9QdKzN1IJFem8z8veA9qJJNgi9A0FzWB75cvyNed8QTWs1eFvAvpyIYpRQBSVjLgoFKtJQBSUpFJQHVdIakjBp/6q/KnrXD7Z/wCuvyNbp4CtBXdvmj5kVJS0Q3aqQr1LtcLt/wDcJ8jUq3we0f8AzNsfBqzOlNf2iXVSfAh4eAa1PCcUjnKypJidQJA20J0PrVXZ4Bb/AO6tf/L+lW+B4Sqjy4m2WI2GaR26VkrzjZp3v3P8HrdHUKsaqelnvrH8m65d4fZVZUQW3IM/jFae3ZGmtZTlu42TKxBPdRANbTC4WQP0r4nHynme7PZxnsS5Em0RFPrcgdqjX7BTfYamO1YW/wAw38xc3AFBIQACCpP2jJ3isFONTM1s0Y8PhHib5WjfDFz196bdxPWR3FUvK2Ja7ba5cGWbhQbEsQoJOmg9a44t44Znz6j7o0UjpHrHvU3BuTjN2Y/xbVXTulY55g4QLvmCgnWc0neNtJB0FU2IwN0LLZFDSMhgAHpAGpnXWrVcS0gXGMETJ0+EDeoWN4Zav5lDOjMIGURIjVXiJG++1enha8adov42NizQioy2XZcgviGtJ4dwDJdCz4RBZTbKny5gVY+YTrsfaq/BcpNiMQqC8cywGbSVAmCFO2kxGnWQTVnw3l67eHgsSUDMy3GUA2yogrEzDaaaQVFbfhXAbViyLjmJALvmyk9tQdvQGtrvN/8AN68eVvHY5WxMKEbRd5Pl9H+jH84pYs2/3VrxNxraOpGQ3jcRmhfPIRmV4UkaAse1eccl4PF3L/h4ZBaIMXLt0EqiuCDnBEgliY6zAraWeO4HEYq/xC+ge7bFtUs51G2VA/8AFK9YIjbNGp1p3mLnBsRw269oRiXu+EjKoD+Enma3IJMgZ4EnrFehR6qyo5UldJtpv6d2y56njVVVjeTbbt2evElcycvZbli6rJee3pcnJbNx9gqxrmy66k9qpOYGw+GsNccDxCpAtuLbXC8MLecLGVF8sKZ8oA0G+Rw2CxeKDZnYpZUK2diFQMYVRO0mK1vCLSvgry4i1hrhVT5zeRXzIDoVX+ICRpOhGXY7V9PhqFKUYtbrZbcd7bWu+B41Zzi2nx3/AL7jyjE4m5cLMxZpMsTrJOpn1/pWv5J4ytm4pcEq6gXD1kkII01BkaegO4rNcW4aLLjK4uW3AZCNDlM6MD1G2mh6U7hsd9kbAFSZ1BynTSqMkoTtLxO3TjoaDi/CksfaYeKrFWtw0vqQLiEaEQNexnvVeMdcQgXPskAxt5TtHYxrIrZY7hFvGK+IsubRd3hZLJcaJJSdV1Ygz/N8Kw+Osxod0KqQTDKIbTN/hMek7dd84yg+wzJpmo5GfPiWJgi2hjyzpmA1AHb9avMT4VrEC4q5WJ+1l0kdFGwP1FZrkVYu3QWyk2h3P3tJyg1L4qttgS95QFb7ZTER7arArdTpZsPm9bnmPEOOJlF3skuDf2TLbnbiOfh7KsLDh21lmP2TmPXRvwryDENIr0HH4fDtacDEZdIM27hjQf2R7/Ksne4bhQf/ABn/AND/ANawVaDlpG3i0vybqWKi91L5JeRn66mrb/huG6Ykn2st0HvTbYXDxHjE/wDtn+tVLo+o/wCUPnj5mlYiL4P5ZeRVxRU7wrQ2uN/limjbt/zH5VL/AFs//dP54+ZYqifB/AjE0lSCidzXML3NVPBSX84fMiWYap2zTVdK1YSRPRq7U1Gt3KkKwqNiLTJlqelXXBg4YeXTqdPlqfaqbAOcw0BE7RNarAXepPl7CYFZsRVcI2Po+gej1Xqda21lNxyzgXYggKFHc6T8K9FweH0iAPY15Py1xA+ICuw2ExPc16hwbiWZdRHua8KUYznlmbumadRSutiffwxaATp6dup/0rI8V5Ptl2Ks416KGBkyQYUR862d2/lBbcDpWT4lib/iZ1aFzKYgSdDIOm32e2x9Kw42EYtKHvPv2tb7/b4+ZgJ1VJ5JWGMVzVh8BbWwlsM43GYTDEli7gQCTOnttVzw8WmwyXBmlwNCwYrOwMaaVAxPIeFvXPFAaLgDEDvuST3M7R0rQLgFRFVEACABY309etSnRk4WazNLe1/hb8lmJq4bJHqs2Zu8m/tvzKMYEOgnMchy6mCTI1MrqPj1pnGNbBYSE0WWEadzmI22G9aCYTzaDqT0/wBKy/HMKslr2ttvN5VlusDT07a1jcPaTXjoRp1Osdn4F3wa4VvOjQQ/nWJyrGhzFmOpAnSR7VmLnPKYy/ewl5VGFueRGmCAAMrkgxq2Ux00FWvJvhtai27falAQVKjZgS0yu5j1qPheTcKnilQXDfxVE5QqMSQBrBAI3gaHrXt06zhTt3+n5dqIwjSjOaqJ30S8+x/s8r5v5PWy4OeQyyD5XUjbMpUyyyp6aVWYHFsmCv8A8TxLa3rKkZCcgIfJcDBpRfLljYzBia9o4zibTXLaXsOl4oS6gM4i4oiFJVVQFNSDodAJiawPGv2U4m5dz8OI/dcSgz53VPv5ocAAMoYIQd9u1a6FaFWKhJ63KarlH2rWuviReAqrYEK91UW+xzXF1HlOltzEopME5lgFpnoYDcu4zDXwf3fOl7ImUKHzjOhyhkPkkyc8xpNWD8vXTgzZsKv73YLG6uguggKGyHNDaKQQo1AHxkcgftBuGbFxDnUSGVdIUahlG3XbtXv1IyoyjODurevj+Tyc6mmmUd7lpbjNae3fzq1w24Ckm2rmchJAgCfLA+zodYqn41yy2Hv+F5mLKrKNM0ONAwGzawR+de8XbZuWCt0QXUhwDG4IMEHT3BqitcJZXYKzsrKVtG5lFzxMpAGGut5z0026zWulXp1/ZlGz7DPKLhqmY4cY/c7K4TdkOdmJlfGIIZBsCFECepnpFZng3Fwl26t22l5LsC4jeWQGkMr/APTcSYbaCQehrVcX4KyXwboJYwpTYDyzq2zEAa69aoMZwN/CN/KAEYgHNIZXMLHsyuJnrWrEWypeu8qhu2S+F8RtpiMtq2tsZWEG7mY6qQDcYBJ7CPj0qRxfhbXkUWCGzP51jLdUjo3QjeCDEg7VmuD4oDEA3FBBBBBAAPlmJ1IJIgH1ruzeb948S3ICkeHIAfLIy5o661ZCunQ6lb3/AGUOjar1vYdcSstaS4rLEeXXfaPr3rLXF81eo/tTsFPDJEG6iz6kak/DQV5/dwRCZz2/rWGrFytbvNcHYp6XPp2311nX41zRXnmk66VyaUUlAFJSmkoAorrJSUB0tSrJ0qLTtlqAtsJiWWYMT7VOw3E40LED2n8AapxdrrPVcqUZ7m/DdIVsNbI9uGtjXYDjKaBVMz9svlMe06fOa1HCuZipAF8xI3M/AaV5lhxV7wjEIjhmOoI9o6696qlgKckz1qXTM61oVEnfme54PijZPNqD12MHqdqm4Y27ggSY31ryg81pcOXXL8elXmL5owtmx4lq+zX4GRASQPeNNq+dr4KpTaSTbfYWzw9NxzQlu+Gy7z0q27bIIjSegqSM+UzExp2mvGMR+1PEG3lUBWO7jRvh/rUzA/tc8JQjW2cfeLNmbYeo6z+FaKGDxEU3NPj/AC07NEeNVhFaKSb9cXoelYi5dLw+QW4MxqSegGulREAuLHl0Py3H9Kj8o8ft8QtuyW2tiYGZs3T20qJc4LesXS1thlJJIjU15eJoVqUlOrs+2/1LqOSonG6TWw5y/wADSzfNxUYMR5ixInzHZRpHTX8qpcFxAI1yzdtZGe4yC4JJAuSQD/OJrWYLFmIfQj63Hasrxlrb3Ctu6LdxTsRHyYiflWjOqsNOP0LqVRuclPs110sc874LLiMKwbKSHtllXM1zKttrassgE+ZgJIjeRtTON5tvpwxPALKtxvC8cavbaVySdVGaGSe7Kdtanc14P95w9pnWblkkZFE5lbKDsRAJAM9NazL8RwtkL46OTd1Nu3cVrbWtgzDbNIMQd1nTQVbCahVjKKvZbdnLn/XaWqHXUFHivuU3Kysji4boF13BZ7l2RFzOGcknMGldGiR2IM1sE5jsWDcdMOfEf/mMi5lJ2E/y6Rp615vaFsXoVnWds6Su5BzKJIJEQwJAMjYzWiXl27GfK8lgBlIYM53bQ6jaIn4V9DQjVbvmvF8lqu88Wu6a/jZrfkW+D/aLN4JeV0sxMJlDEzswB8veZnTarnH8bt28t5Ajl5W26fbOpkAkkzqJ2jTUnSvMMTbuR/HTwSphiVzMNIYN3PoBpI23FsONXXw4FnMtlBAJVC7afdyxI11AOnfePbp5YQ10ffuefK7ZcY3iea4Hv/eYBVWTkRwBJmQCd+s61I49y4HREtG2lsgEl7sSdYBGpaNayTvlui+xdp1GcgMMoUkwDAExGs70zxPmC5iGy2/MDodNFBMwT196lZ2Uroi+Q9a5eXCP42IZCttQVAlgzSepjUknQbT8akctcM8a9bzLlS357mswiawT6Rl+AqrxStfZS8koQcsnKG+Pb8q3mOtJgeHESM7AG6TuznVLQHpq5HQb60oRy/8ASXr19yM3f2UUnOuLGMxNlPu21j3a4xYgey5B6a1nv2gYdbNtVXTNA+v8MfOrPkvAXMTfN0gkLIWerHUsfb9RWY/aPxlb2L8O2Zt2AUzfz3J/iP7T5R6IO9USnlTfP8lqjexlKKKUCsReFFFFAJSUtJQC0UUpagFA+vT6/KumYgR+kb/n/rXH16UoWunB1b23X8KdtPNMR9RUvCoOoMTuPY/XwqcUcZNw938al5qh2b4Gw1qfaUNttWqK0I3EBIHv+XrXPjAEUnEsWqgAGT1jp6dvX41WW7pJmoz10RLM+Jo7d4EUXYqrXGZd/lXQx8mqnFIXNdynzPfwbTbaEYiVMEe9ekL+1vBsQtzOPKZYKSA3aBr8prwbGcWy6Deof/ET8TVFelCrHLInGVnc9msftF//AKH8NDes67EB9NnQlQdeqtO24mKePEcHxHVG8O91RsqXQR2nR9jsfeK8dw3FChBBiN60eH4vYvgLeGR/u3l3/wAY6++/vWWPRVKcf+byyXrUv/y5U55j1Hho8Kbd8syKJnVXUBgRG8jTv0rNc28r4i9de8S9+0xLW2tzkCtBgos5CBvI1Mmdai4/nYthlwjqtu7KqL4M2za2JG5BjqJ20q95OxBwq3i2JW/YVc38PPnUhhEIQDGurDv6V486NTDyvUXrvVz0qdRSi5Qevr4N+uZk8NhTOU23lRI8jElgYyBdCI2J6RtrWm5d4RfRrl1TGYRcS6QUHaEcSvoYqxPNmGvtlt4kqUJIYkW3y9TBXI/U94qTjuBtdUXPHzjbMbYEmeuWDERrrX0OHw0acc9NttrmeRia86krVFsQeM3rNwr/AAxcaAGDrmUBToGYhSfZYGlZjjuAcxcyJmEwR4hFsawQM2nuTV9ieA4q2wAt+ICCZtkNoN5nUfKmbWExLiVsXCB1ykL8zvWuMqj3RldkZq3wVTp5jp51Gq5pg9eupgzUwcQKAIEyqRA8uWNCPiaMXjRblSVEaQkRPw0n2pnA8VtWX8a8GdgZtoT16eX9T8KtjTbvfgRcuRe8H5b8BDisTFtR5kDAQhbZ3Ufac/ct/EwKxfM/GGxl9UWVtroikyYJlmc9XY6k/DYCp/MXMeJx1xQ0n+S2o8qz2HVj1Y6+21dYzgtvhuHF/FsDef8A5dlT5vj7dTsPXarFJys6jsjlre7uOcd5jXAYMW7Glx0yW+46XLx7bkL6knpXk9SeJcRe/cNy4ZJ+QA2VewFN4NQbihtpE1inLPKy2L0ssbsVMG5EhGI7hSRTM1v8ISWEaD7saVQc5YIW74MAFlzGNie/pUq9KNJ5U7kaU5TV2jP0UpNJWctA0lLSUB1QtFJFAL0paQUtdA6hEfX13p229R1fSPj8acRf6/D6/KpxIsnYYa61KfEwIUaQdT66fhVcDU/DAMuugFaUyJHt2C1dNcVNtT+HxpcTj4GVdPb9ahDuai522Fh0kneuXuZR60j3cvvUW48mapbJiFpMmuSaCaSqzp2twinrOMK+3ao1FE2ndHLXLvC8ZjQ+Zeqnb3HUH2rR8K4oVg4e7B/kfp/df+sVgiK6t3yNjV3WqSyzV0QytO8XY9E4nj8RdtrbvJ5VnKyQNGjNmKwHmBq0nfvTOIwWaGtMbagCVzZvMO2UD03+dZXBczXbf2W07Vd4TnUz5gp9wo/GkKVFO8Ek/FfTYlKrUatN3XgWfCuILZcMcRiFIO1u0D+JuitLxHnwYm0LRs4i5H3jfNoN/fCgz/mrNHmXDsPMoSd8jLP41W4njWGXVGcn1bT4wK0KrZWvaxTl7C7uwP5LA7JLP/ncsw+BFPcEw+GLy0/3iZPw6k+3zrD43mQttJ7aACq9+KOwILEAjQLoJ9fTeoOpTS1bZ3LLsR6pxXnvB4FSMMgu3jtroD/bYbf3QZPdd68r4vxi7irzXbzF3b4ADoqgaKo6AVHVPKTp23EzvMbkQD8xTdZpzci1RsJSikroadPr6/KoEi64XzZdsbBW7Fp/Sq3iPEXv3DcuGWPyjsOwqOKK7KTk7s4lbRCUUGkrh0KKKKA6FFJRQBRRRQCinbdNTXStrUkzhMUd9v1pbuJ8sDr+VRjcmkDR1j49O312q3McsdCunu/X9aZNwdK4ZqhmsdsKz0lJRVZ0KKJooBRRSCigCiiigCiiiaAAYoiiigAUUtLI/wBuntQHNSsJZQq5eZA8sEDzT1ncRPtTRWRCjae8keo9AJ+dLaM6UODRfSI6z60lOukTTcUOgaVRSUlALl0muaUmkoAooooDqaSigUACiiigFpJoooBZpKWkoANJS0GgCiiigA0UUCgAUtEUgoANFFFAFLSUtAFJRQaAWlHr9dqTpXYcjUe3wIIP4UAinvUo2wrA5lYAjaYPXbf0qHUnEWsjso6GKHDq4wM6R6dvSm/DnQanXr2En8KMRiS5k7mST1J9aYZYj1E/if6UAUkUTRNDoUlLRQCUU5bALARA9Pb1mm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QSEBUUEhQWFBQUFxcWFRcXFBgUFBoUFRcVHBUXFBgXHCYeGBwjGRcUHy8gJCcpLCwsFR4xNTAqNSYrLCkBCQoKDgwOGg8PGioiHyQsKiwsLDQpKiwsLC8sLCwsKSwqLCkwKS8qLywsLCwsLi0pLCwsLCwpLCwsLCwsKSwsKf/AABEIAL0BCwMBIgACEQEDEQH/xAAbAAABBQEBAAAAAAAAAAAAAAAAAQMEBQYCB//EAEMQAAIBAgQEBAMFBQYEBwEAAAECEQADBBIhMQUGQVETImFxgZHwMkKhscEHFCNS0WJygpLh8RUzQ1Q0RFODoqOyJP/EABoBAQADAQEBAAAAAAAAAAAAAAACAwQBBQb/xAAzEQACAQIEAgcIAgMBAAAAAAAAAQIDEQQSITFBUQUTYXGB0fAiMpGSobHB4ULxFBUjUv/aAAwDAQACEQMRAD8A8OooFLQHNLQaKASiiigClooigFpKKKAKKKKAWkrqP60lAJQRSikoDrL6j660kaetJQKAKBRFLPegA0UlLQCUpopJoBWNIKWaSaAUmua6IpKASpODcTrHfUdulR4rpRt0M9dBQEvGatJmdNI6R/sKi3d6nWTMqY00JHuNBUO9aj67H/aus4M0UpFJXDotFFFAFEUUCgFArrJSRTtupJXOHGQV14HanfA602pipZRcbKEU3U3P1rh7YPpXHEXIwoFdtaIrmoHQoJooFAA1pKWgjtQBFJSiaDQAKSKJpR2oBBRRRQCk0kUCgGgCilmkoAopaAaASilpKAew9dXV3+fzpq08GpJcszFiJIklj2Ej4mI+NdOESaSK6G9JXDolFFFAFFFKK6BVp+2tMqKmWLdSRwdsiDrXd/AdRTq2afs3Mpg6j62rTGz0ZFlU2HIpvIa1K4VXHl67g1DxPCCNtqjKFtgmUOfodRTb2e2oqxxOAio6W4ql6kiHFITU58NTLYY1WdI1Ap1rJpzD4Yk7UBHINIBVqOHmYgsx+6P1irvgvJF6+6iAqSZO+qAlkED7ekRruKjVqQoq9R2+5OnTnU9xX+xkfDrrL6/hW2xPL+GtX2U277Ipg+IQjjp9lNTqDtULEcGQIXt4W6yKYZmzBFJmAWDAa+sGoRrwl6XmSlRnF28zLZB3/CgWh/N8xWnXgoE58OBH9q4O/wDbM7HX0pwcu4dx5S6N1Unr6ZgZ+fyrTTUanutMpmpQ95NGW/dG6eb2M/hvTMVpMTyleTzW4cfBW+U1XxJy3VOYd9GHxqXV+BDOVdBqZi+GlBI8y/iPeodVyi4uzJpp7BSUtJUTos10GI+vjr+FcgUpEaUAgrrNSBa6VaARh9f60FTXbLXFAIBSUTQKAKUUV2qV1ActLUy0O1M2EirKygqSRwbW5VhZtAqJ3rizgsxqU+BYH0rVGLW5BiCyU1UzUy3jlYa79a4sgimcThe1TauCLinAPoem9V1xQDp1qRiVao1rDs7BVBJOwA1msk3bcthBydkOpbmnFwZaNKet4B0JDqVjuIIq04ZgHuNCIzn0UnU7DSsVXEKKuj28J0U6jWfQqG4d0/HYfGrXhPLNy/Iw6yq/buEQPYTt7fOvQsFyRhbNlTjJa8YZkDkKP7BCnX1NTcXxkYawGs2VS3mULp5dQYBgwCYO4ry/9nOV40Vrz8iyrhaGb2Vm4Lgn5kXC8Bw+EwospdVL+IAFxijXbjIdkAQEICWInqBpNQeD8s38Q4NsHKhAZm0uaCfLnGwMaDWO1Q+F4d8bfY51MRcdixaEG8gCRGg2+dVPHeasTbx7NbllwjeGqsWZMts+GCRoSWIMkdT0rOqM6reuvHvfayyVRUI5U9e7yPRLvArt+xe/fcr3VVsrIlsPbW3JSXaCQ3qYg15bxDHiCjMYB1UHyhhvoNJ9a2eE44cdgcbYWf3m9ZXJhLYfyNZbzSX6sZJE7ACsNg8GLvDb6suS9h71tuodkuZluZgftBCg06Se9aMNSdOPt7317P0Y5VVJvThoVdq06k3LUuiEZzlLBBMgnpl7ztrV5fu2iuYkKTGdCuQK3WDMRMj4VXcGuvbF1be1xQjk6tlzSRv3ifanP+Foqs7oh/l3BLdoH416sU5O78DC2o6J95IscUtqARcPskrse5/TtXfFGTEgeQSsj+3psZ3nv+VVmCsICJkHqNPyNTGshdVMEEnMNDEzJ6aV7tKMZRWbXhvr+zyaktdNCvQNaGVvMh2JH4HsfWq3iHDAQXtiCPtL+ora8LwXjK2dcxU6gACVjXf4bVU43ha2zKNKz5Sex+63Y/nXJwg00ndfVCMpX9amIiias+NYDI2YbHcdjVZXmzg4OzNcXdXCilXXSkqB0Wa6XsOtcUUB01czRSUAtAorpBQHSJUq2gptFqQtupIi2PWEk1aYewKr8HVrbXarVojsdXYkWNDNTnvwBT/L3ChcY5lziCB5oIPeBqan4blS4txSwJCmSswT7GCPyqipjadO6k9j1qXRs52fMoL94LqKteEcIu4pC9u0XCkBssZoOxCnUjQ6idjXo9jlSzdEugKkCBlUER3IGprQ8A4ImGUpaEISWA0EE7x8hXkPp2M/ZgtROhTpre75WMXgv2TYe7aVyzoxkFWU6EGDuQdwfnV7wX9n2EwxFwLLgd/KfXUflWnuoZjSP1qJaxvm8NgJjy+vpXl4jpCbeWTfHmIym08v0tsROI3rORjcs22HXQEzpH16VksTzJZtg+CmW77AIvqANDTvMHGUUujhg0xEfdPUelZWxdDl2G0zIUwCDAhjp61mwbnVWaovwe5hsGlDNO9u/Rkni7H92F1HLXWug3JBJAE7dIBIBI71VcyY24wRGLC2wD20I+8AVJ1UEx7n7XvVli8WzoqYYNJYTmAW2NZHnYwJgzPRSTtWl4dzZYFxbV63buNa0tXDDZnOlzKpWRnIaCTsEJia9CnLqY3kiNXPKWZK9r96Xr6Gf5O4Hccs6WQFVSA1x/DRnYKPDufzLuY3OgPcZPiVy5bvXLeJzW1IYlRDOVzBeqnIsHSMo8o7zXrHM3NiYbCu1gE3FYW8rgDI5EJvoYJ3kk5e2teXcb4yggeHbvX7gHi3GWUWBGVcxjvLT7REn1ej6MK0XVla17Xu9PDX18DwcZXqXslYquHYRkvJcw7XFTK1xzKqQVJgWmH3jKAafe7TWwx3BcRxO5aur4as6y7iAzFZAMtAPSY2zRpUHhWHZgj4gKiOmW1ZFkFr+ZwwRmiBLp1g66VVtcKxZNvL4QcyCw1zAHLBhllSqnXdz10sjRvWva9uPx57tFTqx6u17eu/Y6w3BXRnQw7kEoA8Syg5suhNyDrlX0mBNNWOX2OVrnjW5kZmXyqR/wDkTGhjfetFwzhOHOb99YWEUZrc3VF4q/QhZP241yjNE9atbmNXDYeLZfEWWbLcDGcRZKyJEnQEgiCB9kg617lCjGMfa3f09fo8ypO70M3a5ZDKMtxfEaAVZA6nNqGRlluh7HURvFWljlhWdA11HWctwWWJeCNZtOoaN/0qZxXHYG5Yy2HGdozNlABIGgdWkjfoYMa661kEXEWri3F0a394EA5Y1E9RHWrpx3tp2WKk9rlljcLe4biCmYOtxDlPdekjow0+Bqiu4sNvMH7QPY9feda0vMHGVx2GVzK37DBXDRJVp8wjfUfUisuLee4EUbkCI13296jQV0299u85PR2RDxtrOjA6sg+aTAJ9QdKzN1IJFem8z8veA9qJJNgi9A0FzWB75cvyNed8QTWs1eFvAvpyIYpRQBSVjLgoFKtJQBSUpFJQHVdIakjBp/6q/KnrXD7Z/wCuvyNbp4CtBXdvmj5kVJS0Q3aqQr1LtcLt/wDcJ8jUq3we0f8AzNsfBqzOlNf2iXVSfAh4eAa1PCcUjnKypJidQJA20J0PrVXZ4Bb/AO6tf/L+lW+B4Sqjy4m2WI2GaR26VkrzjZp3v3P8HrdHUKsaqelnvrH8m65d4fZVZUQW3IM/jFae3ZGmtZTlu42TKxBPdRANbTC4WQP0r4nHynme7PZxnsS5Em0RFPrcgdqjX7BTfYamO1YW/wAw38xc3AFBIQACCpP2jJ3isFONTM1s0Y8PhHib5WjfDFz196bdxPWR3FUvK2Ja7ba5cGWbhQbEsQoJOmg9a44t44Znz6j7o0UjpHrHvU3BuTjN2Y/xbVXTulY55g4QLvmCgnWc0neNtJB0FU2IwN0LLZFDSMhgAHpAGpnXWrVcS0gXGMETJ0+EDeoWN4Zav5lDOjMIGURIjVXiJG++1enha8adov42NizQioy2XZcgviGtJ4dwDJdCz4RBZTbKny5gVY+YTrsfaq/BcpNiMQqC8cywGbSVAmCFO2kxGnWQTVnw3l67eHgsSUDMy3GUA2yogrEzDaaaQVFbfhXAbViyLjmJALvmyk9tQdvQGtrvN/8AN68eVvHY5WxMKEbRd5Pl9H+jH84pYs2/3VrxNxraOpGQ3jcRmhfPIRmV4UkaAse1eccl4PF3L/h4ZBaIMXLt0EqiuCDnBEgliY6zAraWeO4HEYq/xC+ge7bFtUs51G2VA/8AFK9YIjbNGp1p3mLnBsRw269oRiXu+EjKoD+Enma3IJMgZ4EnrFehR6qyo5UldJtpv6d2y56njVVVjeTbbt2evElcycvZbli6rJee3pcnJbNx9gqxrmy66k9qpOYGw+GsNccDxCpAtuLbXC8MLecLGVF8sKZ8oA0G+Rw2CxeKDZnYpZUK2diFQMYVRO0mK1vCLSvgry4i1hrhVT5zeRXzIDoVX+ICRpOhGXY7V9PhqFKUYtbrZbcd7bWu+B41Zzi2nx3/AL7jyjE4m5cLMxZpMsTrJOpn1/pWv5J4ytm4pcEq6gXD1kkII01BkaegO4rNcW4aLLjK4uW3AZCNDlM6MD1G2mh6U7hsd9kbAFSZ1BynTSqMkoTtLxO3TjoaDi/CksfaYeKrFWtw0vqQLiEaEQNexnvVeMdcQgXPskAxt5TtHYxrIrZY7hFvGK+IsubRd3hZLJcaJJSdV1Ygz/N8Kw+Osxod0KqQTDKIbTN/hMek7dd84yg+wzJpmo5GfPiWJgi2hjyzpmA1AHb9avMT4VrEC4q5WJ+1l0kdFGwP1FZrkVYu3QWyk2h3P3tJyg1L4qttgS95QFb7ZTER7arArdTpZsPm9bnmPEOOJlF3skuDf2TLbnbiOfh7KsLDh21lmP2TmPXRvwryDENIr0HH4fDtacDEZdIM27hjQf2R7/Ksne4bhQf/ABn/AND/ANawVaDlpG3i0vybqWKi91L5JeRn66mrb/huG6Ykn2st0HvTbYXDxHjE/wDtn+tVLo+o/wCUPnj5mlYiL4P5ZeRVxRU7wrQ2uN/limjbt/zH5VL/AFs//dP54+ZYqifB/AjE0lSCidzXML3NVPBSX84fMiWYap2zTVdK1YSRPRq7U1Gt3KkKwqNiLTJlqelXXBg4YeXTqdPlqfaqbAOcw0BE7RNarAXepPl7CYFZsRVcI2Po+gej1Xqda21lNxyzgXYggKFHc6T8K9FweH0iAPY15Py1xA+ICuw2ExPc16hwbiWZdRHua8KUYznlmbumadRSutiffwxaATp6dup/0rI8V5Ptl2Ks416KGBkyQYUR862d2/lBbcDpWT4lib/iZ1aFzKYgSdDIOm32e2x9Kw42EYtKHvPv2tb7/b4+ZgJ1VJ5JWGMVzVh8BbWwlsM43GYTDEli7gQCTOnttVzw8WmwyXBmlwNCwYrOwMaaVAxPIeFvXPFAaLgDEDvuST3M7R0rQLgFRFVEACABY309etSnRk4WazNLe1/hb8lmJq4bJHqs2Zu8m/tvzKMYEOgnMchy6mCTI1MrqPj1pnGNbBYSE0WWEadzmI22G9aCYTzaDqT0/wBKy/HMKslr2ttvN5VlusDT07a1jcPaTXjoRp1Osdn4F3wa4VvOjQQ/nWJyrGhzFmOpAnSR7VmLnPKYy/ewl5VGFueRGmCAAMrkgxq2Ux00FWvJvhtai27falAQVKjZgS0yu5j1qPheTcKnilQXDfxVE5QqMSQBrBAI3gaHrXt06zhTt3+n5dqIwjSjOaqJ30S8+x/s8r5v5PWy4OeQyyD5XUjbMpUyyyp6aVWYHFsmCv8A8TxLa3rKkZCcgIfJcDBpRfLljYzBia9o4zibTXLaXsOl4oS6gM4i4oiFJVVQFNSDodAJiawPGv2U4m5dz8OI/dcSgz53VPv5ocAAMoYIQd9u1a6FaFWKhJ63KarlH2rWuviReAqrYEK91UW+xzXF1HlOltzEopME5lgFpnoYDcu4zDXwf3fOl7ImUKHzjOhyhkPkkyc8xpNWD8vXTgzZsKv73YLG6uguggKGyHNDaKQQo1AHxkcgftBuGbFxDnUSGVdIUahlG3XbtXv1IyoyjODurevj+Tyc6mmmUd7lpbjNae3fzq1w24Ckm2rmchJAgCfLA+zodYqn41yy2Hv+F5mLKrKNM0ONAwGzawR+de8XbZuWCt0QXUhwDG4IMEHT3BqitcJZXYKzsrKVtG5lFzxMpAGGut5z0026zWulXp1/ZlGz7DPKLhqmY4cY/c7K4TdkOdmJlfGIIZBsCFECepnpFZng3Fwl26t22l5LsC4jeWQGkMr/APTcSYbaCQehrVcX4KyXwboJYwpTYDyzq2zEAa69aoMZwN/CN/KAEYgHNIZXMLHsyuJnrWrEWypeu8qhu2S+F8RtpiMtq2tsZWEG7mY6qQDcYBJ7CPj0qRxfhbXkUWCGzP51jLdUjo3QjeCDEg7VmuD4oDEA3FBBBBBAAPlmJ1IJIgH1ruzeb948S3ICkeHIAfLIy5o661ZCunQ6lb3/AGUOjar1vYdcSstaS4rLEeXXfaPr3rLXF81eo/tTsFPDJEG6iz6kak/DQV5/dwRCZz2/rWGrFytbvNcHYp6XPp2311nX41zRXnmk66VyaUUlAFJSmkoAorrJSUB0tSrJ0qLTtlqAtsJiWWYMT7VOw3E40LED2n8AapxdrrPVcqUZ7m/DdIVsNbI9uGtjXYDjKaBVMz9svlMe06fOa1HCuZipAF8xI3M/AaV5lhxV7wjEIjhmOoI9o6696qlgKckz1qXTM61oVEnfme54PijZPNqD12MHqdqm4Y27ggSY31ryg81pcOXXL8elXmL5owtmx4lq+zX4GRASQPeNNq+dr4KpTaSTbfYWzw9NxzQlu+Gy7z0q27bIIjSegqSM+UzExp2mvGMR+1PEG3lUBWO7jRvh/rUzA/tc8JQjW2cfeLNmbYeo6z+FaKGDxEU3NPj/AC07NEeNVhFaKSb9cXoelYi5dLw+QW4MxqSegGulREAuLHl0Py3H9Kj8o8ft8QtuyW2tiYGZs3T20qJc4LesXS1thlJJIjU15eJoVqUlOrs+2/1LqOSonG6TWw5y/wADSzfNxUYMR5ixInzHZRpHTX8qpcFxAI1yzdtZGe4yC4JJAuSQD/OJrWYLFmIfQj63Hasrxlrb3Ctu6LdxTsRHyYiflWjOqsNOP0LqVRuclPs110sc874LLiMKwbKSHtllXM1zKttrassgE+ZgJIjeRtTON5tvpwxPALKtxvC8cavbaVySdVGaGSe7Kdtanc14P95w9pnWblkkZFE5lbKDsRAJAM9NazL8RwtkL46OTd1Nu3cVrbWtgzDbNIMQd1nTQVbCahVjKKvZbdnLn/XaWqHXUFHivuU3Kysji4boF13BZ7l2RFzOGcknMGldGiR2IM1sE5jsWDcdMOfEf/mMi5lJ2E/y6Rp615vaFsXoVnWds6Su5BzKJIJEQwJAMjYzWiXl27GfK8lgBlIYM53bQ6jaIn4V9DQjVbvmvF8lqu88Wu6a/jZrfkW+D/aLN4JeV0sxMJlDEzswB8veZnTarnH8bt28t5Ajl5W26fbOpkAkkzqJ2jTUnSvMMTbuR/HTwSphiVzMNIYN3PoBpI23FsONXXw4FnMtlBAJVC7afdyxI11AOnfePbp5YQ10ffuefK7ZcY3iea4Hv/eYBVWTkRwBJmQCd+s61I49y4HREtG2lsgEl7sSdYBGpaNayTvlui+xdp1GcgMMoUkwDAExGs70zxPmC5iGy2/MDodNFBMwT196lZ2Uroi+Q9a5eXCP42IZCttQVAlgzSepjUknQbT8akctcM8a9bzLlS357mswiawT6Rl+AqrxStfZS8koQcsnKG+Pb8q3mOtJgeHESM7AG6TuznVLQHpq5HQb60oRy/8ASXr19yM3f2UUnOuLGMxNlPu21j3a4xYgey5B6a1nv2gYdbNtVXTNA+v8MfOrPkvAXMTfN0gkLIWerHUsfb9RWY/aPxlb2L8O2Zt2AUzfz3J/iP7T5R6IO9USnlTfP8lqjexlKKKUCsReFFFFAJSUtJQC0UUpagFA+vT6/KumYgR+kb/n/rXH16UoWunB1b23X8KdtPNMR9RUvCoOoMTuPY/XwqcUcZNw938al5qh2b4Gw1qfaUNttWqK0I3EBIHv+XrXPjAEUnEsWqgAGT1jp6dvX41WW7pJmoz10RLM+Jo7d4EUXYqrXGZd/lXQx8mqnFIXNdynzPfwbTbaEYiVMEe9ekL+1vBsQtzOPKZYKSA3aBr8prwbGcWy6Deof/ET8TVFelCrHLInGVnc9msftF//AKH8NDes67EB9NnQlQdeqtO24mKePEcHxHVG8O91RsqXQR2nR9jsfeK8dw3FChBBiN60eH4vYvgLeGR/u3l3/wAY6++/vWWPRVKcf+byyXrUv/y5U55j1Hho8Kbd8syKJnVXUBgRG8jTv0rNc28r4i9de8S9+0xLW2tzkCtBgos5CBvI1Mmdai4/nYthlwjqtu7KqL4M2za2JG5BjqJ20q95OxBwq3i2JW/YVc38PPnUhhEIQDGurDv6V486NTDyvUXrvVz0qdRSi5Qevr4N+uZk8NhTOU23lRI8jElgYyBdCI2J6RtrWm5d4RfRrl1TGYRcS6QUHaEcSvoYqxPNmGvtlt4kqUJIYkW3y9TBXI/U94qTjuBtdUXPHzjbMbYEmeuWDERrrX0OHw0acc9NttrmeRia86krVFsQeM3rNwr/AAxcaAGDrmUBToGYhSfZYGlZjjuAcxcyJmEwR4hFsawQM2nuTV9ieA4q2wAt+ICCZtkNoN5nUfKmbWExLiVsXCB1ykL8zvWuMqj3RldkZq3wVTp5jp51Gq5pg9eupgzUwcQKAIEyqRA8uWNCPiaMXjRblSVEaQkRPw0n2pnA8VtWX8a8GdgZtoT16eX9T8KtjTbvfgRcuRe8H5b8BDisTFtR5kDAQhbZ3Ufac/ct/EwKxfM/GGxl9UWVtroikyYJlmc9XY6k/DYCp/MXMeJx1xQ0n+S2o8qz2HVj1Y6+21dYzgtvhuHF/FsDef8A5dlT5vj7dTsPXarFJys6jsjlre7uOcd5jXAYMW7Glx0yW+46XLx7bkL6knpXk9SeJcRe/cNy4ZJ+QA2VewFN4NQbihtpE1inLPKy2L0ssbsVMG5EhGI7hSRTM1v8ISWEaD7saVQc5YIW74MAFlzGNie/pUq9KNJ5U7kaU5TV2jP0UpNJWctA0lLSUB1QtFJFAL0paQUtdA6hEfX13p229R1fSPj8acRf6/D6/KpxIsnYYa61KfEwIUaQdT66fhVcDU/DAMuugFaUyJHt2C1dNcVNtT+HxpcTj4GVdPb9ahDuai522Fh0kneuXuZR60j3cvvUW48mapbJiFpMmuSaCaSqzp2twinrOMK+3ao1FE2ndHLXLvC8ZjQ+Zeqnb3HUH2rR8K4oVg4e7B/kfp/df+sVgiK6t3yNjV3WqSyzV0QytO8XY9E4nj8RdtrbvJ5VnKyQNGjNmKwHmBq0nfvTOIwWaGtMbagCVzZvMO2UD03+dZXBczXbf2W07Vd4TnUz5gp9wo/GkKVFO8Ek/FfTYlKrUatN3XgWfCuILZcMcRiFIO1u0D+JuitLxHnwYm0LRs4i5H3jfNoN/fCgz/mrNHmXDsPMoSd8jLP41W4njWGXVGcn1bT4wK0KrZWvaxTl7C7uwP5LA7JLP/ncsw+BFPcEw+GLy0/3iZPw6k+3zrD43mQttJ7aACq9+KOwILEAjQLoJ9fTeoOpTS1bZ3LLsR6pxXnvB4FSMMgu3jtroD/bYbf3QZPdd68r4vxi7irzXbzF3b4ADoqgaKo6AVHVPKTp23EzvMbkQD8xTdZpzci1RsJSikroadPr6/KoEi64XzZdsbBW7Fp/Sq3iPEXv3DcuGWPyjsOwqOKK7KTk7s4lbRCUUGkrh0KKKKA6FFJRQBRRRQCinbdNTXStrUkzhMUd9v1pbuJ8sDr+VRjcmkDR1j49O312q3McsdCunu/X9aZNwdK4ZqhmsdsKz0lJRVZ0KKJooBRRSCigCiiigCiiiaAAYoiiigAUUtLI/wBuntQHNSsJZQq5eZA8sEDzT1ncRPtTRWRCjae8keo9AJ+dLaM6UODRfSI6z60lOukTTcUOgaVRSUlALl0muaUmkoAooooDqaSigUACiiigFpJoooBZpKWkoANJS0GgCiiigA0UUCgAUtEUgoANFFFAFLSUtAFJRQaAWlHr9dqTpXYcjUe3wIIP4UAinvUo2wrA5lYAjaYPXbf0qHUnEWsjso6GKHDq4wM6R6dvSm/DnQanXr2En8KMRiS5k7mST1J9aYZYj1E/if6UAUkUTRNDoUlLRQCUU5bALARA9Pb1mm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BUUEhQWFBQUFxcWFRcXFBgUFBoUFRcVHBUXFBgXHCYeGBwjGRcUHy8gJCcpLCwsFR4xNTAqNSYrLCkBCQoKDgwOGg8PGioiHyQsKiwsLDQpKiwsLC8sLCwsKSwqLCkwKS8qLywsLCwsLi0pLCwsLCwpLCwsLCwsKSwsKf/AABEIAL0BCwMBIgACEQEDEQH/xAAbAAABBQEBAAAAAAAAAAAAAAAAAQMEBQYCB//EAEMQAAIBAgQEBAMFBQYEBwEAAAECEQADBBIhMQUGQVETImFxgZHwMkKhscEHFCNS0WJygpLh8RUzQ1Q0RFODoqOyJP/EABoBAQADAQEBAAAAAAAAAAAAAAACAwQBBQb/xAAzEQACAQIEAgcIAgMBAAAAAAAAAQIDEQQSITFBUQUTYXGB0fAiMpGSobHB4ULxFBUjUv/aAAwDAQACEQMRAD8A8OooFLQHNLQaKASiiigClooigFpKKKAKKKKAWkrqP60lAJQRSikoDrL6j660kaetJQKAKBRFLPegA0UlLQCUpopJoBWNIKWaSaAUmua6IpKASpODcTrHfUdulR4rpRt0M9dBQEvGatJmdNI6R/sKi3d6nWTMqY00JHuNBUO9aj67H/aus4M0UpFJXDotFFFAFEUUCgFArrJSRTtupJXOHGQV14HanfA602pipZRcbKEU3U3P1rh7YPpXHEXIwoFdtaIrmoHQoJooFAA1pKWgjtQBFJSiaDQAKSKJpR2oBBRRRQCk0kUCgGgCilmkoAopaAaASilpKAew9dXV3+fzpq08GpJcszFiJIklj2Ej4mI+NdOESaSK6G9JXDolFFFAFFFKK6BVp+2tMqKmWLdSRwdsiDrXd/AdRTq2afs3Mpg6j62rTGz0ZFlU2HIpvIa1K4VXHl67g1DxPCCNtqjKFtgmUOfodRTb2e2oqxxOAio6W4ql6kiHFITU58NTLYY1WdI1Ap1rJpzD4Yk7UBHINIBVqOHmYgsx+6P1irvgvJF6+6iAqSZO+qAlkED7ekRruKjVqQoq9R2+5OnTnU9xX+xkfDrrL6/hW2xPL+GtX2U277Ipg+IQjjp9lNTqDtULEcGQIXt4W6yKYZmzBFJmAWDAa+sGoRrwl6XmSlRnF28zLZB3/CgWh/N8xWnXgoE58OBH9q4O/wDbM7HX0pwcu4dx5S6N1Unr6ZgZ+fyrTTUanutMpmpQ95NGW/dG6eb2M/hvTMVpMTyleTzW4cfBW+U1XxJy3VOYd9GHxqXV+BDOVdBqZi+GlBI8y/iPeodVyi4uzJpp7BSUtJUTos10GI+vjr+FcgUpEaUAgrrNSBa6VaARh9f60FTXbLXFAIBSUTQKAKUUV2qV1ActLUy0O1M2EirKygqSRwbW5VhZtAqJ3rizgsxqU+BYH0rVGLW5BiCyU1UzUy3jlYa79a4sgimcThe1TauCLinAPoem9V1xQDp1qRiVao1rDs7BVBJOwA1msk3bcthBydkOpbmnFwZaNKet4B0JDqVjuIIq04ZgHuNCIzn0UnU7DSsVXEKKuj28J0U6jWfQqG4d0/HYfGrXhPLNy/Iw6yq/buEQPYTt7fOvQsFyRhbNlTjJa8YZkDkKP7BCnX1NTcXxkYawGs2VS3mULp5dQYBgwCYO4ry/9nOV40Vrz8iyrhaGb2Vm4Lgn5kXC8Bw+EwospdVL+IAFxijXbjIdkAQEICWInqBpNQeD8s38Q4NsHKhAZm0uaCfLnGwMaDWO1Q+F4d8bfY51MRcdixaEG8gCRGg2+dVPHeasTbx7NbllwjeGqsWZMts+GCRoSWIMkdT0rOqM6reuvHvfayyVRUI5U9e7yPRLvArt+xe/fcr3VVsrIlsPbW3JSXaCQ3qYg15bxDHiCjMYB1UHyhhvoNJ9a2eE44cdgcbYWf3m9ZXJhLYfyNZbzSX6sZJE7ACsNg8GLvDb6suS9h71tuodkuZluZgftBCg06Se9aMNSdOPt7317P0Y5VVJvThoVdq06k3LUuiEZzlLBBMgnpl7ztrV5fu2iuYkKTGdCuQK3WDMRMj4VXcGuvbF1be1xQjk6tlzSRv3ifanP+Foqs7oh/l3BLdoH416sU5O78DC2o6J95IscUtqARcPskrse5/TtXfFGTEgeQSsj+3psZ3nv+VVmCsICJkHqNPyNTGshdVMEEnMNDEzJ6aV7tKMZRWbXhvr+zyaktdNCvQNaGVvMh2JH4HsfWq3iHDAQXtiCPtL+ora8LwXjK2dcxU6gACVjXf4bVU43ha2zKNKz5Sex+63Y/nXJwg00ndfVCMpX9amIiias+NYDI2YbHcdjVZXmzg4OzNcXdXCilXXSkqB0Wa6XsOtcUUB01czRSUAtAorpBQHSJUq2gptFqQtupIi2PWEk1aYewKr8HVrbXarVojsdXYkWNDNTnvwBT/L3ChcY5lziCB5oIPeBqan4blS4txSwJCmSswT7GCPyqipjadO6k9j1qXRs52fMoL94LqKteEcIu4pC9u0XCkBssZoOxCnUjQ6idjXo9jlSzdEugKkCBlUER3IGprQ8A4ImGUpaEISWA0EE7x8hXkPp2M/ZgtROhTpre75WMXgv2TYe7aVyzoxkFWU6EGDuQdwfnV7wX9n2EwxFwLLgd/KfXUflWnuoZjSP1qJaxvm8NgJjy+vpXl4jpCbeWTfHmIym08v0tsROI3rORjcs22HXQEzpH16VksTzJZtg+CmW77AIvqANDTvMHGUUujhg0xEfdPUelZWxdDl2G0zIUwCDAhjp61mwbnVWaovwe5hsGlDNO9u/Rkni7H92F1HLXWug3JBJAE7dIBIBI71VcyY24wRGLC2wD20I+8AVJ1UEx7n7XvVli8WzoqYYNJYTmAW2NZHnYwJgzPRSTtWl4dzZYFxbV63buNa0tXDDZnOlzKpWRnIaCTsEJia9CnLqY3kiNXPKWZK9r96Xr6Gf5O4Hccs6WQFVSA1x/DRnYKPDufzLuY3OgPcZPiVy5bvXLeJzW1IYlRDOVzBeqnIsHSMo8o7zXrHM3NiYbCu1gE3FYW8rgDI5EJvoYJ3kk5e2teXcb4yggeHbvX7gHi3GWUWBGVcxjvLT7REn1ej6MK0XVla17Xu9PDX18DwcZXqXslYquHYRkvJcw7XFTK1xzKqQVJgWmH3jKAafe7TWwx3BcRxO5aur4as6y7iAzFZAMtAPSY2zRpUHhWHZgj4gKiOmW1ZFkFr+ZwwRmiBLp1g66VVtcKxZNvL4QcyCw1zAHLBhllSqnXdz10sjRvWva9uPx57tFTqx6u17eu/Y6w3BXRnQw7kEoA8Syg5suhNyDrlX0mBNNWOX2OVrnjW5kZmXyqR/wDkTGhjfetFwzhOHOb99YWEUZrc3VF4q/QhZP241yjNE9atbmNXDYeLZfEWWbLcDGcRZKyJEnQEgiCB9kg617lCjGMfa3f09fo8ypO70M3a5ZDKMtxfEaAVZA6nNqGRlluh7HURvFWljlhWdA11HWctwWWJeCNZtOoaN/0qZxXHYG5Yy2HGdozNlABIGgdWkjfoYMa661kEXEWri3F0a394EA5Y1E9RHWrpx3tp2WKk9rlljcLe4biCmYOtxDlPdekjow0+Bqiu4sNvMH7QPY9feda0vMHGVx2GVzK37DBXDRJVp8wjfUfUisuLee4EUbkCI13296jQV0299u85PR2RDxtrOjA6sg+aTAJ9QdKzN1IJFem8z8veA9qJJNgi9A0FzWB75cvyNed8QTWs1eFvAvpyIYpRQBSVjLgoFKtJQBSUpFJQHVdIakjBp/6q/KnrXD7Z/wCuvyNbp4CtBXdvmj5kVJS0Q3aqQr1LtcLt/wDcJ8jUq3we0f8AzNsfBqzOlNf2iXVSfAh4eAa1PCcUjnKypJidQJA20J0PrVXZ4Bb/AO6tf/L+lW+B4Sqjy4m2WI2GaR26VkrzjZp3v3P8HrdHUKsaqelnvrH8m65d4fZVZUQW3IM/jFae3ZGmtZTlu42TKxBPdRANbTC4WQP0r4nHynme7PZxnsS5Em0RFPrcgdqjX7BTfYamO1YW/wAw38xc3AFBIQACCpP2jJ3isFONTM1s0Y8PhHib5WjfDFz196bdxPWR3FUvK2Ja7ba5cGWbhQbEsQoJOmg9a44t44Znz6j7o0UjpHrHvU3BuTjN2Y/xbVXTulY55g4QLvmCgnWc0neNtJB0FU2IwN0LLZFDSMhgAHpAGpnXWrVcS0gXGMETJ0+EDeoWN4Zav5lDOjMIGURIjVXiJG++1enha8adov42NizQioy2XZcgviGtJ4dwDJdCz4RBZTbKny5gVY+YTrsfaq/BcpNiMQqC8cywGbSVAmCFO2kxGnWQTVnw3l67eHgsSUDMy3GUA2yogrEzDaaaQVFbfhXAbViyLjmJALvmyk9tQdvQGtrvN/8AN68eVvHY5WxMKEbRd5Pl9H+jH84pYs2/3VrxNxraOpGQ3jcRmhfPIRmV4UkaAse1eccl4PF3L/h4ZBaIMXLt0EqiuCDnBEgliY6zAraWeO4HEYq/xC+ge7bFtUs51G2VA/8AFK9YIjbNGp1p3mLnBsRw269oRiXu+EjKoD+Enma3IJMgZ4EnrFehR6qyo5UldJtpv6d2y56njVVVjeTbbt2evElcycvZbli6rJee3pcnJbNx9gqxrmy66k9qpOYGw+GsNccDxCpAtuLbXC8MLecLGVF8sKZ8oA0G+Rw2CxeKDZnYpZUK2diFQMYVRO0mK1vCLSvgry4i1hrhVT5zeRXzIDoVX+ICRpOhGXY7V9PhqFKUYtbrZbcd7bWu+B41Zzi2nx3/AL7jyjE4m5cLMxZpMsTrJOpn1/pWv5J4ytm4pcEq6gXD1kkII01BkaegO4rNcW4aLLjK4uW3AZCNDlM6MD1G2mh6U7hsd9kbAFSZ1BynTSqMkoTtLxO3TjoaDi/CksfaYeKrFWtw0vqQLiEaEQNexnvVeMdcQgXPskAxt5TtHYxrIrZY7hFvGK+IsubRd3hZLJcaJJSdV1Ygz/N8Kw+Osxod0KqQTDKIbTN/hMek7dd84yg+wzJpmo5GfPiWJgi2hjyzpmA1AHb9avMT4VrEC4q5WJ+1l0kdFGwP1FZrkVYu3QWyk2h3P3tJyg1L4qttgS95QFb7ZTER7arArdTpZsPm9bnmPEOOJlF3skuDf2TLbnbiOfh7KsLDh21lmP2TmPXRvwryDENIr0HH4fDtacDEZdIM27hjQf2R7/Ksne4bhQf/ABn/AND/ANawVaDlpG3i0vybqWKi91L5JeRn66mrb/huG6Ykn2st0HvTbYXDxHjE/wDtn+tVLo+o/wCUPnj5mlYiL4P5ZeRVxRU7wrQ2uN/limjbt/zH5VL/AFs//dP54+ZYqifB/AjE0lSCidzXML3NVPBSX84fMiWYap2zTVdK1YSRPRq7U1Gt3KkKwqNiLTJlqelXXBg4YeXTqdPlqfaqbAOcw0BE7RNarAXepPl7CYFZsRVcI2Po+gej1Xqda21lNxyzgXYggKFHc6T8K9FweH0iAPY15Py1xA+ICuw2ExPc16hwbiWZdRHua8KUYznlmbumadRSutiffwxaATp6dup/0rI8V5Ptl2Ks416KGBkyQYUR862d2/lBbcDpWT4lib/iZ1aFzKYgSdDIOm32e2x9Kw42EYtKHvPv2tb7/b4+ZgJ1VJ5JWGMVzVh8BbWwlsM43GYTDEli7gQCTOnttVzw8WmwyXBmlwNCwYrOwMaaVAxPIeFvXPFAaLgDEDvuST3M7R0rQLgFRFVEACABY309etSnRk4WazNLe1/hb8lmJq4bJHqs2Zu8m/tvzKMYEOgnMchy6mCTI1MrqPj1pnGNbBYSE0WWEadzmI22G9aCYTzaDqT0/wBKy/HMKslr2ttvN5VlusDT07a1jcPaTXjoRp1Osdn4F3wa4VvOjQQ/nWJyrGhzFmOpAnSR7VmLnPKYy/ewl5VGFueRGmCAAMrkgxq2Ux00FWvJvhtai27falAQVKjZgS0yu5j1qPheTcKnilQXDfxVE5QqMSQBrBAI3gaHrXt06zhTt3+n5dqIwjSjOaqJ30S8+x/s8r5v5PWy4OeQyyD5XUjbMpUyyyp6aVWYHFsmCv8A8TxLa3rKkZCcgIfJcDBpRfLljYzBia9o4zibTXLaXsOl4oS6gM4i4oiFJVVQFNSDodAJiawPGv2U4m5dz8OI/dcSgz53VPv5ocAAMoYIQd9u1a6FaFWKhJ63KarlH2rWuviReAqrYEK91UW+xzXF1HlOltzEopME5lgFpnoYDcu4zDXwf3fOl7ImUKHzjOhyhkPkkyc8xpNWD8vXTgzZsKv73YLG6uguggKGyHNDaKQQo1AHxkcgftBuGbFxDnUSGVdIUahlG3XbtXv1IyoyjODurevj+Tyc6mmmUd7lpbjNae3fzq1w24Ckm2rmchJAgCfLA+zodYqn41yy2Hv+F5mLKrKNM0ONAwGzawR+de8XbZuWCt0QXUhwDG4IMEHT3BqitcJZXYKzsrKVtG5lFzxMpAGGut5z0026zWulXp1/ZlGz7DPKLhqmY4cY/c7K4TdkOdmJlfGIIZBsCFECepnpFZng3Fwl26t22l5LsC4jeWQGkMr/APTcSYbaCQehrVcX4KyXwboJYwpTYDyzq2zEAa69aoMZwN/CN/KAEYgHNIZXMLHsyuJnrWrEWypeu8qhu2S+F8RtpiMtq2tsZWEG7mY6qQDcYBJ7CPj0qRxfhbXkUWCGzP51jLdUjo3QjeCDEg7VmuD4oDEA3FBBBBBAAPlmJ1IJIgH1ruzeb948S3ICkeHIAfLIy5o661ZCunQ6lb3/AGUOjar1vYdcSstaS4rLEeXXfaPr3rLXF81eo/tTsFPDJEG6iz6kak/DQV5/dwRCZz2/rWGrFytbvNcHYp6XPp2311nX41zRXnmk66VyaUUlAFJSmkoAorrJSUB0tSrJ0qLTtlqAtsJiWWYMT7VOw3E40LED2n8AapxdrrPVcqUZ7m/DdIVsNbI9uGtjXYDjKaBVMz9svlMe06fOa1HCuZipAF8xI3M/AaV5lhxV7wjEIjhmOoI9o6696qlgKckz1qXTM61oVEnfme54PijZPNqD12MHqdqm4Y27ggSY31ryg81pcOXXL8elXmL5owtmx4lq+zX4GRASQPeNNq+dr4KpTaSTbfYWzw9NxzQlu+Gy7z0q27bIIjSegqSM+UzExp2mvGMR+1PEG3lUBWO7jRvh/rUzA/tc8JQjW2cfeLNmbYeo6z+FaKGDxEU3NPj/AC07NEeNVhFaKSb9cXoelYi5dLw+QW4MxqSegGulREAuLHl0Py3H9Kj8o8ft8QtuyW2tiYGZs3T20qJc4LesXS1thlJJIjU15eJoVqUlOrs+2/1LqOSonG6TWw5y/wADSzfNxUYMR5ixInzHZRpHTX8qpcFxAI1yzdtZGe4yC4JJAuSQD/OJrWYLFmIfQj63Hasrxlrb3Ctu6LdxTsRHyYiflWjOqsNOP0LqVRuclPs110sc874LLiMKwbKSHtllXM1zKttrassgE+ZgJIjeRtTON5tvpwxPALKtxvC8cavbaVySdVGaGSe7Kdtanc14P95w9pnWblkkZFE5lbKDsRAJAM9NazL8RwtkL46OTd1Nu3cVrbWtgzDbNIMQd1nTQVbCahVjKKvZbdnLn/XaWqHXUFHivuU3Kysji4boF13BZ7l2RFzOGcknMGldGiR2IM1sE5jsWDcdMOfEf/mMi5lJ2E/y6Rp615vaFsXoVnWds6Su5BzKJIJEQwJAMjYzWiXl27GfK8lgBlIYM53bQ6jaIn4V9DQjVbvmvF8lqu88Wu6a/jZrfkW+D/aLN4JeV0sxMJlDEzswB8veZnTarnH8bt28t5Ajl5W26fbOpkAkkzqJ2jTUnSvMMTbuR/HTwSphiVzMNIYN3PoBpI23FsONXXw4FnMtlBAJVC7afdyxI11AOnfePbp5YQ10ffuefK7ZcY3iea4Hv/eYBVWTkRwBJmQCd+s61I49y4HREtG2lsgEl7sSdYBGpaNayTvlui+xdp1GcgMMoUkwDAExGs70zxPmC5iGy2/MDodNFBMwT196lZ2Uroi+Q9a5eXCP42IZCttQVAlgzSepjUknQbT8akctcM8a9bzLlS357mswiawT6Rl+AqrxStfZS8koQcsnKG+Pb8q3mOtJgeHESM7AG6TuznVLQHpq5HQb60oRy/8ASXr19yM3f2UUnOuLGMxNlPu21j3a4xYgey5B6a1nv2gYdbNtVXTNA+v8MfOrPkvAXMTfN0gkLIWerHUsfb9RWY/aPxlb2L8O2Zt2AUzfz3J/iP7T5R6IO9USnlTfP8lqjexlKKKUCsReFFFFAJSUtJQC0UUpagFA+vT6/KumYgR+kb/n/rXH16UoWunB1b23X8KdtPNMR9RUvCoOoMTuPY/XwqcUcZNw938al5qh2b4Gw1qfaUNttWqK0I3EBIHv+XrXPjAEUnEsWqgAGT1jp6dvX41WW7pJmoz10RLM+Jo7d4EUXYqrXGZd/lXQx8mqnFIXNdynzPfwbTbaEYiVMEe9ekL+1vBsQtzOPKZYKSA3aBr8prwbGcWy6Deof/ET8TVFelCrHLInGVnc9msftF//AKH8NDes67EB9NnQlQdeqtO24mKePEcHxHVG8O91RsqXQR2nR9jsfeK8dw3FChBBiN60eH4vYvgLeGR/u3l3/wAY6++/vWWPRVKcf+byyXrUv/y5U55j1Hho8Kbd8syKJnVXUBgRG8jTv0rNc28r4i9de8S9+0xLW2tzkCtBgos5CBvI1Mmdai4/nYthlwjqtu7KqL4M2za2JG5BjqJ20q95OxBwq3i2JW/YVc38PPnUhhEIQDGurDv6V486NTDyvUXrvVz0qdRSi5Qevr4N+uZk8NhTOU23lRI8jElgYyBdCI2J6RtrWm5d4RfRrl1TGYRcS6QUHaEcSvoYqxPNmGvtlt4kqUJIYkW3y9TBXI/U94qTjuBtdUXPHzjbMbYEmeuWDERrrX0OHw0acc9NttrmeRia86krVFsQeM3rNwr/AAxcaAGDrmUBToGYhSfZYGlZjjuAcxcyJmEwR4hFsawQM2nuTV9ieA4q2wAt+ICCZtkNoN5nUfKmbWExLiVsXCB1ykL8zvWuMqj3RldkZq3wVTp5jp51Gq5pg9eupgzUwcQKAIEyqRA8uWNCPiaMXjRblSVEaQkRPw0n2pnA8VtWX8a8GdgZtoT16eX9T8KtjTbvfgRcuRe8H5b8BDisTFtR5kDAQhbZ3Ufac/ct/EwKxfM/GGxl9UWVtroikyYJlmc9XY6k/DYCp/MXMeJx1xQ0n+S2o8qz2HVj1Y6+21dYzgtvhuHF/FsDef8A5dlT5vj7dTsPXarFJys6jsjlre7uOcd5jXAYMW7Glx0yW+46XLx7bkL6knpXk9SeJcRe/cNy4ZJ+QA2VewFN4NQbihtpE1inLPKy2L0ssbsVMG5EhGI7hSRTM1v8ISWEaD7saVQc5YIW74MAFlzGNie/pUq9KNJ5U7kaU5TV2jP0UpNJWctA0lLSUB1QtFJFAL0paQUtdA6hEfX13p229R1fSPj8acRf6/D6/KpxIsnYYa61KfEwIUaQdT66fhVcDU/DAMuugFaUyJHt2C1dNcVNtT+HxpcTj4GVdPb9ahDuai522Fh0kneuXuZR60j3cvvUW48mapbJiFpMmuSaCaSqzp2twinrOMK+3ao1FE2ndHLXLvC8ZjQ+Zeqnb3HUH2rR8K4oVg4e7B/kfp/df+sVgiK6t3yNjV3WqSyzV0QytO8XY9E4nj8RdtrbvJ5VnKyQNGjNmKwHmBq0nfvTOIwWaGtMbagCVzZvMO2UD03+dZXBczXbf2W07Vd4TnUz5gp9wo/GkKVFO8Ek/FfTYlKrUatN3XgWfCuILZcMcRiFIO1u0D+JuitLxHnwYm0LRs4i5H3jfNoN/fCgz/mrNHmXDsPMoSd8jLP41W4njWGXVGcn1bT4wK0KrZWvaxTl7C7uwP5LA7JLP/ncsw+BFPcEw+GLy0/3iZPw6k+3zrD43mQttJ7aACq9+KOwILEAjQLoJ9fTeoOpTS1bZ3LLsR6pxXnvB4FSMMgu3jtroD/bYbf3QZPdd68r4vxi7irzXbzF3b4ADoqgaKo6AVHVPKTp23EzvMbkQD8xTdZpzci1RsJSikroadPr6/KoEi64XzZdsbBW7Fp/Sq3iPEXv3DcuGWPyjsOwqOKK7KTk7s4lbRCUUGkrh0KKKKA6FFJRQBRRRQCinbdNTXStrUkzhMUd9v1pbuJ8sDr+VRjcmkDR1j49O312q3McsdCunu/X9aZNwdK4ZqhmsdsKz0lJRVZ0KKJooBRRSCigCiiigCiiiaAAYoiiigAUUtLI/wBuntQHNSsJZQq5eZA8sEDzT1ncRPtTRWRCjae8keo9AJ+dLaM6UODRfSI6z60lOukTTcUOgaVRSUlALl0muaUmkoAooooDqaSigUACiiigFpJoooBZpKWkoANJS0GgCiiigA0UUCgAUtEUgoANFFFAFLSUtAFJRQaAWlHr9dqTpXYcjUe3wIIP4UAinvUo2wrA5lYAjaYPXbf0qHUnEWsjso6GKHDq4wM6R6dvSm/DnQanXr2En8KMRiS5k7mST1J9aYZYj1E/if6UAUkUTRNDoUlLRQCUU5bALARA9Pb1mm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EBUUEhQWFBQUFxcWFRcXFBgUFBoUFRcVHBUXFBgXHCYeGBwjGRcUHy8gJCcpLCwsFR4xNTAqNSYrLCkBCQoKDgwOGg8PGioiHyQsKiwsLDQpKiwsLC8sLCwsKSwqLCkwKS8qLywsLCwsLi0pLCwsLCwpLCwsLCwsKSwsKf/AABEIAL0BCwMBIgACEQEDEQH/xAAbAAABBQEBAAAAAAAAAAAAAAAAAQMEBQYCB//EAEMQAAIBAgQEBAMFBQYEBwEAAAECEQADBBIhMQUGQVETImFxgZHwMkKhscEHFCNS0WJygpLh8RUzQ1Q0RFODoqOyJP/EABoBAQADAQEBAAAAAAAAAAAAAAACAwQBBQb/xAAzEQACAQIEAgcIAgMBAAAAAAAAAQIDEQQSITFBUQUTYXGB0fAiMpGSobHB4ULxFBUjUv/aAAwDAQACEQMRAD8A8OooFLQHNLQaKASiiigClooigFpKKKAKKKKAWkrqP60lAJQRSikoDrL6j660kaetJQKAKBRFLPegA0UlLQCUpopJoBWNIKWaSaAUmua6IpKASpODcTrHfUdulR4rpRt0M9dBQEvGatJmdNI6R/sKi3d6nWTMqY00JHuNBUO9aj67H/aus4M0UpFJXDotFFFAFEUUCgFArrJSRTtupJXOHGQV14HanfA602pipZRcbKEU3U3P1rh7YPpXHEXIwoFdtaIrmoHQoJooFAA1pKWgjtQBFJSiaDQAKSKJpR2oBBRRRQCk0kUCgGgCilmkoAopaAaASilpKAew9dXV3+fzpq08GpJcszFiJIklj2Ej4mI+NdOESaSK6G9JXDolFFFAFFFKK6BVp+2tMqKmWLdSRwdsiDrXd/AdRTq2afs3Mpg6j62rTGz0ZFlU2HIpvIa1K4VXHl67g1DxPCCNtqjKFtgmUOfodRTb2e2oqxxOAio6W4ql6kiHFITU58NTLYY1WdI1Ap1rJpzD4Yk7UBHINIBVqOHmYgsx+6P1irvgvJF6+6iAqSZO+qAlkED7ekRruKjVqQoq9R2+5OnTnU9xX+xkfDrrL6/hW2xPL+GtX2U277Ipg+IQjjp9lNTqDtULEcGQIXt4W6yKYZmzBFJmAWDAa+sGoRrwl6XmSlRnF28zLZB3/CgWh/N8xWnXgoE58OBH9q4O/wDbM7HX0pwcu4dx5S6N1Unr6ZgZ+fyrTTUanutMpmpQ95NGW/dG6eb2M/hvTMVpMTyleTzW4cfBW+U1XxJy3VOYd9GHxqXV+BDOVdBqZi+GlBI8y/iPeodVyi4uzJpp7BSUtJUTos10GI+vjr+FcgUpEaUAgrrNSBa6VaARh9f60FTXbLXFAIBSUTQKAKUUV2qV1ActLUy0O1M2EirKygqSRwbW5VhZtAqJ3rizgsxqU+BYH0rVGLW5BiCyU1UzUy3jlYa79a4sgimcThe1TauCLinAPoem9V1xQDp1qRiVao1rDs7BVBJOwA1msk3bcthBydkOpbmnFwZaNKet4B0JDqVjuIIq04ZgHuNCIzn0UnU7DSsVXEKKuj28J0U6jWfQqG4d0/HYfGrXhPLNy/Iw6yq/buEQPYTt7fOvQsFyRhbNlTjJa8YZkDkKP7BCnX1NTcXxkYawGs2VS3mULp5dQYBgwCYO4ry/9nOV40Vrz8iyrhaGb2Vm4Lgn5kXC8Bw+EwospdVL+IAFxijXbjIdkAQEICWInqBpNQeD8s38Q4NsHKhAZm0uaCfLnGwMaDWO1Q+F4d8bfY51MRcdixaEG8gCRGg2+dVPHeasTbx7NbllwjeGqsWZMts+GCRoSWIMkdT0rOqM6reuvHvfayyVRUI5U9e7yPRLvArt+xe/fcr3VVsrIlsPbW3JSXaCQ3qYg15bxDHiCjMYB1UHyhhvoNJ9a2eE44cdgcbYWf3m9ZXJhLYfyNZbzSX6sZJE7ACsNg8GLvDb6suS9h71tuodkuZluZgftBCg06Se9aMNSdOPt7317P0Y5VVJvThoVdq06k3LUuiEZzlLBBMgnpl7ztrV5fu2iuYkKTGdCuQK3WDMRMj4VXcGuvbF1be1xQjk6tlzSRv3ifanP+Foqs7oh/l3BLdoH416sU5O78DC2o6J95IscUtqARcPskrse5/TtXfFGTEgeQSsj+3psZ3nv+VVmCsICJkHqNPyNTGshdVMEEnMNDEzJ6aV7tKMZRWbXhvr+zyaktdNCvQNaGVvMh2JH4HsfWq3iHDAQXtiCPtL+ora8LwXjK2dcxU6gACVjXf4bVU43ha2zKNKz5Sex+63Y/nXJwg00ndfVCMpX9amIiias+NYDI2YbHcdjVZXmzg4OzNcXdXCilXXSkqB0Wa6XsOtcUUB01czRSUAtAorpBQHSJUq2gptFqQtupIi2PWEk1aYewKr8HVrbXarVojsdXYkWNDNTnvwBT/L3ChcY5lziCB5oIPeBqan4blS4txSwJCmSswT7GCPyqipjadO6k9j1qXRs52fMoL94LqKteEcIu4pC9u0XCkBssZoOxCnUjQ6idjXo9jlSzdEugKkCBlUER3IGprQ8A4ImGUpaEISWA0EE7x8hXkPp2M/ZgtROhTpre75WMXgv2TYe7aVyzoxkFWU6EGDuQdwfnV7wX9n2EwxFwLLgd/KfXUflWnuoZjSP1qJaxvm8NgJjy+vpXl4jpCbeWTfHmIym08v0tsROI3rORjcs22HXQEzpH16VksTzJZtg+CmW77AIvqANDTvMHGUUujhg0xEfdPUelZWxdDl2G0zIUwCDAhjp61mwbnVWaovwe5hsGlDNO9u/Rkni7H92F1HLXWug3JBJAE7dIBIBI71VcyY24wRGLC2wD20I+8AVJ1UEx7n7XvVli8WzoqYYNJYTmAW2NZHnYwJgzPRSTtWl4dzZYFxbV63buNa0tXDDZnOlzKpWRnIaCTsEJia9CnLqY3kiNXPKWZK9r96Xr6Gf5O4Hccs6WQFVSA1x/DRnYKPDufzLuY3OgPcZPiVy5bvXLeJzW1IYlRDOVzBeqnIsHSMo8o7zXrHM3NiYbCu1gE3FYW8rgDI5EJvoYJ3kk5e2teXcb4yggeHbvX7gHi3GWUWBGVcxjvLT7REn1ej6MK0XVla17Xu9PDX18DwcZXqXslYquHYRkvJcw7XFTK1xzKqQVJgWmH3jKAafe7TWwx3BcRxO5aur4as6y7iAzFZAMtAPSY2zRpUHhWHZgj4gKiOmW1ZFkFr+ZwwRmiBLp1g66VVtcKxZNvL4QcyCw1zAHLBhllSqnXdz10sjRvWva9uPx57tFTqx6u17eu/Y6w3BXRnQw7kEoA8Syg5suhNyDrlX0mBNNWOX2OVrnjW5kZmXyqR/wDkTGhjfetFwzhOHOb99YWEUZrc3VF4q/QhZP241yjNE9atbmNXDYeLZfEWWbLcDGcRZKyJEnQEgiCB9kg617lCjGMfa3f09fo8ypO70M3a5ZDKMtxfEaAVZA6nNqGRlluh7HURvFWljlhWdA11HWctwWWJeCNZtOoaN/0qZxXHYG5Yy2HGdozNlABIGgdWkjfoYMa661kEXEWri3F0a394EA5Y1E9RHWrpx3tp2WKk9rlljcLe4biCmYOtxDlPdekjow0+Bqiu4sNvMH7QPY9feda0vMHGVx2GVzK37DBXDRJVp8wjfUfUisuLee4EUbkCI13296jQV0299u85PR2RDxtrOjA6sg+aTAJ9QdKzN1IJFem8z8veA9qJJNgi9A0FzWB75cvyNed8QTWs1eFvAvpyIYpRQBSVjLgoFKtJQBSUpFJQHVdIakjBp/6q/KnrXD7Z/wCuvyNbp4CtBXdvmj5kVJS0Q3aqQr1LtcLt/wDcJ8jUq3we0f8AzNsfBqzOlNf2iXVSfAh4eAa1PCcUjnKypJidQJA20J0PrVXZ4Bb/AO6tf/L+lW+B4Sqjy4m2WI2GaR26VkrzjZp3v3P8HrdHUKsaqelnvrH8m65d4fZVZUQW3IM/jFae3ZGmtZTlu42TKxBPdRANbTC4WQP0r4nHynme7PZxnsS5Em0RFPrcgdqjX7BTfYamO1YW/wAw38xc3AFBIQACCpP2jJ3isFONTM1s0Y8PhHib5WjfDFz196bdxPWR3FUvK2Ja7ba5cGWbhQbEsQoJOmg9a44t44Znz6j7o0UjpHrHvU3BuTjN2Y/xbVXTulY55g4QLvmCgnWc0neNtJB0FU2IwN0LLZFDSMhgAHpAGpnXWrVcS0gXGMETJ0+EDeoWN4Zav5lDOjMIGURIjVXiJG++1enha8adov42NizQioy2XZcgviGtJ4dwDJdCz4RBZTbKny5gVY+YTrsfaq/BcpNiMQqC8cywGbSVAmCFO2kxGnWQTVnw3l67eHgsSUDMy3GUA2yogrEzDaaaQVFbfhXAbViyLjmJALvmyk9tQdvQGtrvN/8AN68eVvHY5WxMKEbRd5Pl9H+jH84pYs2/3VrxNxraOpGQ3jcRmhfPIRmV4UkaAse1eccl4PF3L/h4ZBaIMXLt0EqiuCDnBEgliY6zAraWeO4HEYq/xC+ge7bFtUs51G2VA/8AFK9YIjbNGp1p3mLnBsRw269oRiXu+EjKoD+Enma3IJMgZ4EnrFehR6qyo5UldJtpv6d2y56njVVVjeTbbt2evElcycvZbli6rJee3pcnJbNx9gqxrmy66k9qpOYGw+GsNccDxCpAtuLbXC8MLecLGVF8sKZ8oA0G+Rw2CxeKDZnYpZUK2diFQMYVRO0mK1vCLSvgry4i1hrhVT5zeRXzIDoVX+ICRpOhGXY7V9PhqFKUYtbrZbcd7bWu+B41Zzi2nx3/AL7jyjE4m5cLMxZpMsTrJOpn1/pWv5J4ytm4pcEq6gXD1kkII01BkaegO4rNcW4aLLjK4uW3AZCNDlM6MD1G2mh6U7hsd9kbAFSZ1BynTSqMkoTtLxO3TjoaDi/CksfaYeKrFWtw0vqQLiEaEQNexnvVeMdcQgXPskAxt5TtHYxrIrZY7hFvGK+IsubRd3hZLJcaJJSdV1Ygz/N8Kw+Osxod0KqQTDKIbTN/hMek7dd84yg+wzJpmo5GfPiWJgi2hjyzpmA1AHb9avMT4VrEC4q5WJ+1l0kdFGwP1FZrkVYu3QWyk2h3P3tJyg1L4qttgS95QFb7ZTER7arArdTpZsPm9bnmPEOOJlF3skuDf2TLbnbiOfh7KsLDh21lmP2TmPXRvwryDENIr0HH4fDtacDEZdIM27hjQf2R7/Ksne4bhQf/ABn/AND/ANawVaDlpG3i0vybqWKi91L5JeRn66mrb/huG6Ykn2st0HvTbYXDxHjE/wDtn+tVLo+o/wCUPnj5mlYiL4P5ZeRVxRU7wrQ2uN/limjbt/zH5VL/AFs//dP54+ZYqifB/AjE0lSCidzXML3NVPBSX84fMiWYap2zTVdK1YSRPRq7U1Gt3KkKwqNiLTJlqelXXBg4YeXTqdPlqfaqbAOcw0BE7RNarAXepPl7CYFZsRVcI2Po+gej1Xqda21lNxyzgXYggKFHc6T8K9FweH0iAPY15Py1xA+ICuw2ExPc16hwbiWZdRHua8KUYznlmbumadRSutiffwxaATp6dup/0rI8V5Ptl2Ks416KGBkyQYUR862d2/lBbcDpWT4lib/iZ1aFzKYgSdDIOm32e2x9Kw42EYtKHvPv2tb7/b4+ZgJ1VJ5JWGMVzVh8BbWwlsM43GYTDEli7gQCTOnttVzw8WmwyXBmlwNCwYrOwMaaVAxPIeFvXPFAaLgDEDvuST3M7R0rQLgFRFVEACABY309etSnRk4WazNLe1/hb8lmJq4bJHqs2Zu8m/tvzKMYEOgnMchy6mCTI1MrqPj1pnGNbBYSE0WWEadzmI22G9aCYTzaDqT0/wBKy/HMKslr2ttvN5VlusDT07a1jcPaTXjoRp1Osdn4F3wa4VvOjQQ/nWJyrGhzFmOpAnSR7VmLnPKYy/ewl5VGFueRGmCAAMrkgxq2Ux00FWvJvhtai27falAQVKjZgS0yu5j1qPheTcKnilQXDfxVE5QqMSQBrBAI3gaHrXt06zhTt3+n5dqIwjSjOaqJ30S8+x/s8r5v5PWy4OeQyyD5XUjbMpUyyyp6aVWYHFsmCv8A8TxLa3rKkZCcgIfJcDBpRfLljYzBia9o4zibTXLaXsOl4oS6gM4i4oiFJVVQFNSDodAJiawPGv2U4m5dz8OI/dcSgz53VPv5ocAAMoYIQd9u1a6FaFWKhJ63KarlH2rWuviReAqrYEK91UW+xzXF1HlOltzEopME5lgFpnoYDcu4zDXwf3fOl7ImUKHzjOhyhkPkkyc8xpNWD8vXTgzZsKv73YLG6uguggKGyHNDaKQQo1AHxkcgftBuGbFxDnUSGVdIUahlG3XbtXv1IyoyjODurevj+Tyc6mmmUd7lpbjNae3fzq1w24Ckm2rmchJAgCfLA+zodYqn41yy2Hv+F5mLKrKNM0ONAwGzawR+de8XbZuWCt0QXUhwDG4IMEHT3BqitcJZXYKzsrKVtG5lFzxMpAGGut5z0026zWulXp1/ZlGz7DPKLhqmY4cY/c7K4TdkOdmJlfGIIZBsCFECepnpFZng3Fwl26t22l5LsC4jeWQGkMr/APTcSYbaCQehrVcX4KyXwboJYwpTYDyzq2zEAa69aoMZwN/CN/KAEYgHNIZXMLHsyuJnrWrEWypeu8qhu2S+F8RtpiMtq2tsZWEG7mY6qQDcYBJ7CPj0qRxfhbXkUWCGzP51jLdUjo3QjeCDEg7VmuD4oDEA3FBBBBBAAPlmJ1IJIgH1ruzeb948S3ICkeHIAfLIy5o661ZCunQ6lb3/AGUOjar1vYdcSstaS4rLEeXXfaPr3rLXF81eo/tTsFPDJEG6iz6kak/DQV5/dwRCZz2/rWGrFytbvNcHYp6XPp2311nX41zRXnmk66VyaUUlAFJSmkoAorrJSUB0tSrJ0qLTtlqAtsJiWWYMT7VOw3E40LED2n8AapxdrrPVcqUZ7m/DdIVsNbI9uGtjXYDjKaBVMz9svlMe06fOa1HCuZipAF8xI3M/AaV5lhxV7wjEIjhmOoI9o6696qlgKckz1qXTM61oVEnfme54PijZPNqD12MHqdqm4Y27ggSY31ryg81pcOXXL8elXmL5owtmx4lq+zX4GRASQPeNNq+dr4KpTaSTbfYWzw9NxzQlu+Gy7z0q27bIIjSegqSM+UzExp2mvGMR+1PEG3lUBWO7jRvh/rUzA/tc8JQjW2cfeLNmbYeo6z+FaKGDxEU3NPj/AC07NEeNVhFaKSb9cXoelYi5dLw+QW4MxqSegGulREAuLHl0Py3H9Kj8o8ft8QtuyW2tiYGZs3T20qJc4LesXS1thlJJIjU15eJoVqUlOrs+2/1LqOSonG6TWw5y/wADSzfNxUYMR5ixInzHZRpHTX8qpcFxAI1yzdtZGe4yC4JJAuSQD/OJrWYLFmIfQj63Hasrxlrb3Ctu6LdxTsRHyYiflWjOqsNOP0LqVRuclPs110sc874LLiMKwbKSHtllXM1zKttrassgE+ZgJIjeRtTON5tvpwxPALKtxvC8cavbaVySdVGaGSe7Kdtanc14P95w9pnWblkkZFE5lbKDsRAJAM9NazL8RwtkL46OTd1Nu3cVrbWtgzDbNIMQd1nTQVbCahVjKKvZbdnLn/XaWqHXUFHivuU3Kysji4boF13BZ7l2RFzOGcknMGldGiR2IM1sE5jsWDcdMOfEf/mMi5lJ2E/y6Rp615vaFsXoVnWds6Su5BzKJIJEQwJAMjYzWiXl27GfK8lgBlIYM53bQ6jaIn4V9DQjVbvmvF8lqu88Wu6a/jZrfkW+D/aLN4JeV0sxMJlDEzswB8veZnTarnH8bt28t5Ajl5W26fbOpkAkkzqJ2jTUnSvMMTbuR/HTwSphiVzMNIYN3PoBpI23FsONXXw4FnMtlBAJVC7afdyxI11AOnfePbp5YQ10ffuefK7ZcY3iea4Hv/eYBVWTkRwBJmQCd+s61I49y4HREtG2lsgEl7sSdYBGpaNayTvlui+xdp1GcgMMoUkwDAExGs70zxPmC5iGy2/MDodNFBMwT196lZ2Uroi+Q9a5eXCP42IZCttQVAlgzSepjUknQbT8akctcM8a9bzLlS357mswiawT6Rl+AqrxStfZS8koQcsnKG+Pb8q3mOtJgeHESM7AG6TuznVLQHpq5HQb60oRy/8ASXr19yM3f2UUnOuLGMxNlPu21j3a4xYgey5B6a1nv2gYdbNtVXTNA+v8MfOrPkvAXMTfN0gkLIWerHUsfb9RWY/aPxlb2L8O2Zt2AUzfz3J/iP7T5R6IO9USnlTfP8lqjexlKKKUCsReFFFFAJSUtJQC0UUpagFA+vT6/KumYgR+kb/n/rXH16UoWunB1b23X8KdtPNMR9RUvCoOoMTuPY/XwqcUcZNw938al5qh2b4Gw1qfaUNttWqK0I3EBIHv+XrXPjAEUnEsWqgAGT1jp6dvX41WW7pJmoz10RLM+Jo7d4EUXYqrXGZd/lXQx8mqnFIXNdynzPfwbTbaEYiVMEe9ekL+1vBsQtzOPKZYKSA3aBr8prwbGcWy6Deof/ET8TVFelCrHLInGVnc9msftF//AKH8NDes67EB9NnQlQdeqtO24mKePEcHxHVG8O91RsqXQR2nR9jsfeK8dw3FChBBiN60eH4vYvgLeGR/u3l3/wAY6++/vWWPRVKcf+byyXrUv/y5U55j1Hho8Kbd8syKJnVXUBgRG8jTv0rNc28r4i9de8S9+0xLW2tzkCtBgos5CBvI1Mmdai4/nYthlwjqtu7KqL4M2za2JG5BjqJ20q95OxBwq3i2JW/YVc38PPnUhhEIQDGurDv6V486NTDyvUXrvVz0qdRSi5Qevr4N+uZk8NhTOU23lRI8jElgYyBdCI2J6RtrWm5d4RfRrl1TGYRcS6QUHaEcSvoYqxPNmGvtlt4kqUJIYkW3y9TBXI/U94qTjuBtdUXPHzjbMbYEmeuWDERrrX0OHw0acc9NttrmeRia86krVFsQeM3rNwr/AAxcaAGDrmUBToGYhSfZYGlZjjuAcxcyJmEwR4hFsawQM2nuTV9ieA4q2wAt+ICCZtkNoN5nUfKmbWExLiVsXCB1ykL8zvWuMqj3RldkZq3wVTp5jp51Gq5pg9eupgzUwcQKAIEyqRA8uWNCPiaMXjRblSVEaQkRPw0n2pnA8VtWX8a8GdgZtoT16eX9T8KtjTbvfgRcuRe8H5b8BDisTFtR5kDAQhbZ3Ufac/ct/EwKxfM/GGxl9UWVtroikyYJlmc9XY6k/DYCp/MXMeJx1xQ0n+S2o8qz2HVj1Y6+21dYzgtvhuHF/FsDef8A5dlT5vj7dTsPXarFJys6jsjlre7uOcd5jXAYMW7Glx0yW+46XLx7bkL6knpXk9SeJcRe/cNy4ZJ+QA2VewFN4NQbihtpE1inLPKy2L0ssbsVMG5EhGI7hSRTM1v8ISWEaD7saVQc5YIW74MAFlzGNie/pUq9KNJ5U7kaU5TV2jP0UpNJWctA0lLSUB1QtFJFAL0paQUtdA6hEfX13p229R1fSPj8acRf6/D6/KpxIsnYYa61KfEwIUaQdT66fhVcDU/DAMuugFaUyJHt2C1dNcVNtT+HxpcTj4GVdPb9ahDuai522Fh0kneuXuZR60j3cvvUW48mapbJiFpMmuSaCaSqzp2twinrOMK+3ao1FE2ndHLXLvC8ZjQ+Zeqnb3HUH2rR8K4oVg4e7B/kfp/df+sVgiK6t3yNjV3WqSyzV0QytO8XY9E4nj8RdtrbvJ5VnKyQNGjNmKwHmBq0nfvTOIwWaGtMbagCVzZvMO2UD03+dZXBczXbf2W07Vd4TnUz5gp9wo/GkKVFO8Ek/FfTYlKrUatN3XgWfCuILZcMcRiFIO1u0D+JuitLxHnwYm0LRs4i5H3jfNoN/fCgz/mrNHmXDsPMoSd8jLP41W4njWGXVGcn1bT4wK0KrZWvaxTl7C7uwP5LA7JLP/ncsw+BFPcEw+GLy0/3iZPw6k+3zrD43mQttJ7aACq9+KOwILEAjQLoJ9fTeoOpTS1bZ3LLsR6pxXnvB4FSMMgu3jtroD/bYbf3QZPdd68r4vxi7irzXbzF3b4ADoqgaKo6AVHVPKTp23EzvMbkQD8xTdZpzci1RsJSikroadPr6/KoEi64XzZdsbBW7Fp/Sq3iPEXv3DcuGWPyjsOwqOKK7KTk7s4lbRCUUGkrh0KKKKA6FFJRQBRRRQCinbdNTXStrUkzhMUd9v1pbuJ8sDr+VRjcmkDR1j49O312q3McsdCunu/X9aZNwdK4ZqhmsdsKz0lJRVZ0KKJooBRRSCigCiiigCiiiaAAYoiiigAUUtLI/wBuntQHNSsJZQq5eZA8sEDzT1ncRPtTRWRCjae8keo9AJ+dLaM6UODRfSI6z60lOukTTcUOgaVRSUlALl0muaUmkoAooooDqaSigUACiiigFpJoooBZpKWkoANJS0GgCiiigA0UUCgAUtEUgoANFFFAFLSUtAFJRQaAWlHr9dqTpXYcjUe3wIIP4UAinvUo2wrA5lYAjaYPXbf0qHUnEWsjso6GKHDq4wM6R6dvSm/DnQanXr2En8KMRiS5k7mST1J9aYZYj1E/if6UAUkUTRNDoUlLRQCUU5bALARA9Pb1mm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data:image/jpeg;base64,/9j/4AAQSkZJRgABAQAAAQABAAD/2wCEAAkGBhQSEBUUExMWFRQWGRcUGRYXFBcVFxYUFBUXFBcXFxgXHCYeFxkjGRQVHy8gIycpLCwsFR4xNTAqNScrLCkBCQoKDgwOGg8PGiwkHyUvLiksLCwuLCwsKSwsLCwpMC0sLC8sLCwpKSosLCkvLCwsLCwsLCwsLCwsLCwsLCwsLP/AABEIAMIBAwMBIgACEQEDEQH/xAAcAAACAgMBAQAAAAAAAAAAAAAABgQFAgMHAQj/xAA/EAABAwIEAwUGAwcDBAMAAAABAAIRAyEEBRIxBkFREyJhcYEHMpGhwdFCsfAUIzNSYuHxgpKyFXJzoiREo//EABoBAAIDAQEAAAAAAAAAAAAAAAMEAAIFAQb/xAAzEQACAgEDAgQEBAUFAAAAAAABAgADEQQSITFBEyJRYQUycbEVkaHwFDNCgcEjUtHh8f/aAAwDAQACEQMRAD8A4ahCFJIIQhSSC9AQt+HpzK4TiWVcnEGU1Lo0x0WDWKXh6eq3Pl4oDtHK05mirhe7I5bj6rWxs2VrhafeEjwIW9+Q6X2uDdp8OnmNkLxQODGP4ctyokLLXW0nl+it1fCmZhWlHK4IcBsmShw6KmluoNGh1V7i1xDKYbqmAJcQByHTxhc25biOLRhMN2irw1Q/fAkiD3Ym9/DpspufYTQ9v9Jg+v0sFMweLwNCu0CjiKzibvfVbQDZizWMa8mNpLt+UJ44iwmHrYGvU0UKbjT1sEOdWLmlhB1udAE9z3bzyUZcvnPacV9te3B6/v3nMewkle5hh+4FY4bCEj0W/H5cez+CB4mCI54WVMr8BldNzZc9zTzaKeom5u06gNt5I8JU6jkzA/unXbfSWxvaDz8vC+8S8py6WiyYsvyn3jHRVa0ngTq0qvJiwMp8P1+gq3su9C6MMge8FtNsvIMXgeZJ2CojwhVoPio2XHbT3gSeQI3M8lUbsZMsShO0GK1SmS4nk0R6pdzWpLtPS58zsPh9V0erlWhvesAC91j7u3IcyQ3zKT8VlW5O5ufMo9LgHJi+pqLjCxY0rW9qs6+CgwpYyfSyTuU94oEyhp2bIi2WLGFbuykk29VhUymEQWrFzpn9JUleKbWwcbKK9kIoYGLshXrMEIQrSkEIQpJBCEKSQQhCkkF7C8WylupOgZnjGSrTC4WAorANiFbU2WS1rR7T1jOZH7GCtop8wt4ZKBTIKAWjgrxJlGl2gDh7w3HVMuBwutgP6B+365LRkuBFOkMQ4AlxLaTDs+JD6jhzY02G0u6hrgmrLs+q02zRbRp6oBLKLA+3KYv6hJ2YzgmaFW7GVGZX08q8PNXeFxFVuGdQGns3TPdEkGLTvy+amYF3auaHMAMHU5oAa4SA12kWaRMGLbdbXdHICJEeIVERj8s7ZcnRxONcU5VocHAc/wA/1804ZdgTjMqECX0nyRz0OZNp/qDld8QcFmsIBaCRAmb9Nh4fJaOBsGf2TFUQdNSDE7WBEAzF3SPVEUH5W94J7Fx4in0++IqUaAaP1KkHDamdOSuKGQ1Xn+G4DxEfmrHD8MVOYA/1D6JLxFz1jptQd5CyTLZDUz4DJzpNt3H5WW3Lcs0NEiCOhn81bUKoDIJIPenxuY+RTtIr/qImXqNSf6Ykcc5w7A06XYkdu59jAcGNHvEg2JvHqeiteHeLhUo0A6HVnfxS6GgNbOp1rAm0COqVeOsE6vj6NGjqfFO4A/E5xP8AxaCeivcp4QqU2anFjXbBpdfeN9h13RN7g4QcTmypkBsPP7/SReKMybVZ2bKTWU2u1SN3ugj0FzYzySTmtLSyea6DjMuvBERueU+aW62UnEVtDRIHoLeJSzFi2TNCnYqYXpFTJcmNTvvAAHn3ryPBWGMy4R4Jmq5UQRTaPdsfP7quzTDaW3/R8FVmJOYRFUDAiliy1ggKkxVT4q1zJhBPX8v7qodRlN1AdYjqCc4EgVBKj1qMhWNbCELU6jZOK47TNes95TELxbKm6wKbEzSMTxCEKTkEIQpJBCEKST0BZMK8apFJgd+rqpOJdRmS8FUaSA/0cPqFb9kR5cuhHgVV4SiWnaR802ZRSa8REjm0/r5hIXtjmbWkQsMHrK6lgS4S2/Ucx9wtlHCOe9tNrSXuIa1oEkuJgAdZKccn4bHaNiXN/lBAfYSGzYQTAnlMwmThinTFZrwzs6oFUSxmsd5rjZr5ILTFhFmmSZKWV9xGekasXYpwOQIscWZa7D4qjTJB0YagyxBALWlrogD8YcbiTqJ5qzyJofbnzH1Sbn+ZYilj6j8VLu0cTOksGmSGgNJJZDQO6SbRc7pmybMGyHNPkfoVXUDzZ7QmlOatvcToOQUtBNpsR6f3hXmDxZq0gS003gw5jveDm9YgGQQZHIhVOXYjtKbS0QY36FTdVy78XM8zC7/FpSAvWZl6l3yeszxeHD26XePgSDyUTC5aynZjGt8hf1O5Uvt1m1wlLWmvVEYaVBKjEjBZMKKguVisXJrfHoYTrN+oLQSvWrxEuuNgBnAMTwheNbBB96Ng7b7rJCHXc9ZyhxOkZlTxLmgAANOo41DpAY2bkbz16DcxyUrh7InUKRDwC4tJDg2CNQmHSJmeuymALNjyNWqo7S7x931MkBbmk1S2HNnWcdiE2L0ldVz2lSE6Q5wkEiN/Ex4JYx/GtUuP7mk5pGnQ5k28SI+GylZvgiXWaQ0WFtjAN/GCP8rzDcO9pOmJAm/TayMbLCcCPJVQq7mi0cqZi21ezodlVY3tA1jnva9gcGuGl8kOGoOEGCAbBU7eH9NyJPyC6JluVCnWpubuHt7215u1vVL/ABLmVNtSoygNbtTr/hbc7n6KrFtuYZCu/aOR1ETcbgGtaXPIA+Z8kp4/GgyGiAmDNcO5xJeS4/L0CV8XS0lN6YDuYjrWI4AwJBcsCtjkGjAvZaWZhkZmpC9Xi7KQQhCkkFk0LFZhqk6JtZhyeRXvZEG9vNZUKrm7H0/sp1LGA2cP15FBZiIyiKe+DMcLiCIm/n903ZJWa+OR+B/uqHD5S2pdjo8Bf5G6tstwJaY3jlz+G6QvKsOJsaRXQ89J0PLC6LQ6PQ/5TRk5qOFSpSY3tzs98i4IkECzjF5t4ykrJcS4Rz/XVOmXV9UXLSLyDHh62StJw0Z1S5WL9ThZ2KqGjiab9Tg52siSCPxatntnoZEqrwHsxxFHFsBqtOHILnEE67WDdJ2J6i1j5HrDa47MP3tbnDjaPD7LnvGfHrsM7saID8Q6NTtMtY4xADRu48m8rTKveNi+HXyzfoPWZw1FljccY9I40KIY0NaIAEADos5XMKPA2eYz95UrPpA3Dald1L/86QOn1AK8xYzHLKjW1sQHargGr2wIHMtf32jxgeaz3+F2qu7M4jCxtoIzOoleAqm4e4jbiW3Gl8XHI+LfsrlZlgZW54MuylTgzOoefVYL2V4pa25t3rKibKLJKyrUYW3A7/FKXtE42/YmgMaHVXzpnYcgSBc35LYq0qtpgQMkwYJL4EYkQuX5ZwvnmO01KtSpRpuIMOf2Hd8KTBq/3BXXF2QZnQDXYeoG0qYAkVQXHq57alnEnldD/CbByTLK6t3GfSOyEk5Jx4Q5tLFwHG3atENn+sfhH9Qt4DdPFJk+Szjp7A23EI6lOGmmnS0hw3aTMG4B5x0B3I+68xjmUG6nWDjYAd4+Y3gfVTpAG91r7PVE3cCQDzDd9+V+fgF6HTnCistloDdzntKLN8XX7YCkwMa1pGp7O87WAS6/uC1hvvKUq2RCk2F0bMNLB5CL9fBI2d42Zhc1AweTNLRtkcD/ALiTnDYBACS8fQ71zHhzTzmT5tYePNK+Z5cdZDRMEiRs65uETTNiTWpuHEo3CPdEfmo729VejJHRLrKpxWB0mwJT6WKTjMx7aXUZIkNxWK2PpRv8FrKYESb3niEIXZWehbadRalk0rhllOJPovaplPDNd4FVTGqfRqWSzj0j1TA9RLKhlZFweRgjry9FdYHOcRh3htRlOp2Zs2qwVGhwm4jfed4NiZgRTYHHObYERYwQDt4FW9PMy5xdVb2jnRcmfD3bchAvaAlHYjrNGtFbpxLF/GNZ9bW4U5Ny0Um0wZvuwAz4klP2WZzSZQo1sQ5lFtZ2lh19oDYnvFre5tBkWO657XwgqDU8NaIEOb6AA8/lyUavlBMBhBjaSSJcQIG8EmPkgq65yYw9TbcA8Tubazez1Me2o03DmODmk7CCLFQOFeEGHEuxVQB5ae4SLh595x6kTadpKVOOMb/0/B4WlTc5sO0y12k/u2XMjq50wV1DhgH9joFxlzqbHkkAEl7Q4zFuaJogLm8XH0+0yrrNlRAPJlovnriB76uLrVaklxqOEH8Ia4ta0eQAHovoVI/FHs7Naq6rQc1rnmXMfIaXc3AgGCeYjdO6qtnXyynw+6upzv795zzh7MNFQXtMg9Cuo4atrYHDn+fNLFH2WPp0qtSrUGttN5YynJGsNJaXOIEiRsB68lt4BzoVqT2kQ6mWz07wMEf7SsHWaYhQW4mnbbXcCUOcRmXrWr17UUjdZaV4sCNFM8ZmrF44UgOpmPT9Bbcr4bY+q3FVWh9QAdnqEimI94D+Yyb8lX5vgDVrUR+EkNPkXCfkE5tFl6vR1Y+g6QGofagC9T1+k9S9xTgu10tmwBMcpNp/XXxTCo2MwmsdCNunqnbU3qRE6LPDcNObVuF6FNprYpwbSbeDu/wI6eAW7hXjuljKtSjTaWCmAWTA1sHdJgbQdNuhCy4i9neMx1YCrWpU6AP4S97o8GFobPiT6JYHDQy/PQ2mSKX7sNBMktq0wx2o8+/qKydRQRS3aaxtFzbQcnr7CdLAW5ryy4EkT/ha2OhDnrEosSld4PmgyM8GV+PrCtSe7Ytl+9rDvD4XS1lOSftvaw5zAwtGosMOcZJAuNgB/uCpOMsE/wDazT7QMa7vDW7SxrTckk8veHoOqb+GMyy7C0uypYqmZ773vqAFzzAm8AbCw2+Z26tt2HaMszUpivv+kUs24VqU6zqYHaFoD9TQY0kTJJ931hQjw84buEb2k+lwLp6zTi7B4avUe7EteK9IuDGjU2zYYHOBgTpgWvPiCeaYzjJ7/wCHScfQ/RcsqKnyxinUbx5/Qf39ZljcE1ogAlLGZ4dwuQAPEwp2IxmMqbAMHmB+V1V4vJqpEvqT+upV6l2nlhK3vvHlU/aUeON7KIVOxGEi0yVCc1aqEYnnrQd2TMUIQrwM9W/D0pWlqksxEclVs44hExnmT2YFhHvQrPB8Ph+1QeoVHSxN+aY8oJtc/BI3FlHWa2mFbtjEn0OEa34Sx3kYKks4RxZa5zcO5wYC5xBFgN4k9422ElMWTlo0l5Okb6W3I6NmwO9ztPPnc1uJarjaGsFmsbIa0fU+JSQs7tNE1dqx+c5/h8FijTkUapZPvdk8tBH9QERJCv8AhClrxVJjhcO1m0fwwX8/ILpeQGq/DOdUgBx1MmdgYO4sFKflgYQ8huokgHnEGbm/RS9P9IuPTMWOp27kP0iJ7XKLTQoOcJAe5vkXMkf8CuncK4ptTA4Z7djRp/JgBHxBS/nmVDEUTTIbuCNQkAj+xI9Ul4z2aVnCKdcUwNgHPAHoAl/h+tShNrxWykWp1wRO0oXDafswxY/+58H1fqFtHszxMWxcnxdUWj+KU+sWGjH+79J2DOcQGYas93utp1HHyawk/kuVey1zXivUZsezafAgPP1VZW9leNcCP2phBsQ41SCPgnLgzhU4HDdm4tc9znPc5sxcBoAm9g0fEpP4het1Xlh6V8IFc5z/AIl6hCF5zmFia/jV9HO6eFeP3b30Q0/+VoA/9iV1eVyjjTgJ2NrMq03tY5rdB1arw4uYRpG41O+SXH+x3Hi4xjY6F9aV6vQ6usVAdwOesUvrLkHPtO9oXB2+y3GgWxjB/qrfZSsu9nGMY6X4tjv9VX6hFPxOgDgyq6QE4LfpO3LnnFuUGpmLKjTGnsmmP6Xar+jlKyzJdDYfUJPgTHzVqzBjrPzVH1K6mshfvD1VjTuWBzxjpMUL14Xi8my7Tgws5z7XMPHYVOuth9IcP+RXP8vodpUY3U1upwGqo6GAWJLrzG9hc7C5C6x7S8D2mFZ/TVB9Cx4+y57S4dcRLRPiB9ZW9orB4QEarUss6vmnDuGwuGOIoYeiyrTbqDtAjvd1xIcTqGkmzp5LnmLzCm+/ZhjujCdB/wBLiS3lsY8OnVKDXHLf3zi5zqGl+oCdZpyS6NjB59QVxeoxwtb4j7p3UdROaHkNnseszrYnwVRmTiQpj2HmR/uH3UPGOAaftKCg5jdpypiljAdSiFTswff+yglbSdJ5e75jPEIQrwMyat9OlJUcFSMKe8qt0hEwTiXWXZaBcwfRX+ExDWfhHxhUtHb/AAt9Nk/5+yy7MseZv04rHlEcMvzLUDs0NBLTqs4i+iN5M2PLna4feEsLTNE16wDWAubDo0kANvJPUx6LlGBqsZGpw8p+5TfgvaLhmYCph3l2sXZHeDiXTF2kMA9dyRdCrUbukLex8PAPU8+wjbS4qq1RBp0wNhDnC21lcYBtQ0w57tQ2F5jefyXKcPxxRYQQ17gb6Q3+kgjWdyHQZ0xHimHKOO3VscygwzhpLWktDXO7hhzoEgl3LxXLC4Ri/pF7ETGKx7/v3j7KxLFikLOMgzDW97cQ1tPWSAKj9WlzrCNMbEc1ioVuOG4g0TJxmdAFLxCya2LrmoqV6LZdVe93/cSPhJVLj86xdQ/xi1vgXT8AQAna9MAcqOfXmMHSNjrOwOMrxcKxuYV2AFuIrE85rP8AutJ4hxGmBWqz/wCV/wB1X8LtfzZlPBI4nfWTNl7cbi3iLJL4FdUp4QOqPe99Q7ue50DeBqNh9kxdoa7TTfLWkbtJa4cgQQbHdWXRYXG85/SCasj6S1dVG4bf5egWPbGI6rjkV6WafsxxNTQysRLqtTvNHeaHSdiIVzxZkFZ9d1TD4t7WOIIa2u8AT0AdZEbT3KeXxn0Hr9J0UZ6ToyIXEc1yrH4U6318QWHYmtUgz0MrVhs7rEQcTWv1qPt6z9Uv+FsRlTn+0utTHrO5r3UVw+vmVdlxXretV7h8ynT2b5y95qU6ji4kB4JcXbQ1wk+Y+CDbonpXfmdakqDHtZhlli1bC+yFQqkEvFz7StzOo0aA6i2sHP06HRF2ul1wQCBO/Xkq7D8DYQnW4Qy/cgAtnaX6jMeHgtvEeYdnoEE6tW24Fh67rfkmp7QAYB21CD4/4WpocbACM9Ybay17wcSHxbgjTcx1OrUAezQW9o5wcGgCTJh4IInVN/NJWY5Oahc7tHNc6ZIY1szv7rU58Wn9/B91ohnSBv6zPySvjapAsEa5zvOI5pUBqXMUcZkb271nH1H2S7mbajdnuPnB+iasyxJvZKGa4lHoLMeYHVhVXjiVNTEOO5+Q+yjuctj1qWqonnnJhK8QhWg4LNpWCzYuGdE3iu7qVnrJ5lagQt9F0EGEIxhST3kzCUKjiIDlb0OGHuAPuzvz+C35OS4jr5J5yXI6lUSGmImT3W/E7+izrbnzhZt06evbucxdyjhii17O3LnMBGoAwdM309CuqUeBMPTe59Cm4fwnMIIHZmnDrSZOq2qepUfCcEAgS8AETLWyAehkgn4K9wOaMql3Y1Wk7mmZDrQCR912sEgizvA6hk48Ht164mYKwxIGh0iQBMeV/os9JBIPn5zv8/zC9XmWBotI9DBg95yfPeNWVXFlFhP99rLHLuF8Q5muq1zWm4B3PpyHmmXLuHWYfFOa2mBfUDH4XGRBPTa3RO+KYNGndx2H36BekqcPWSnHvHHu2be+ZwzO8A9u9mjkqmhSc5wDQSeifuMX06TtBIdVP4R7rfF32Urg6lSokd0Oebknkf7fn5JhNQUTzCMHkbhGzhHI308MDW990Ej+Uch5rficS0OhvMx6BZ5lju7DTv8Aon9dVWYGkX1LoDsB5ViKKzZscxX9o3DT3V216Qu5gLv+9nOesR8EjOx9VstLnDwK+iaFNrhyc0ietlzz2icFtLO1o2c0yW9Wnf4G/qU2pxjdgj7TtF4Pk7xNwnFlbsjSqk1aY2m5b9wqqkwVKlhAPRbBhX0Xai23PpCljAuY8VGNlp3b9l0lFyV7xwKekl18ie1gdOofy84VxwHi6X7U1rTpedQ0mx90n6KHTzMFsrLguoKuZsIHuNqPJjYaSzfzeFl6gs1bb+2Z23CocTr1NtljUWpryOay1TbmbeEpEahLaxWowfvMjGOZS45jjUcZOkN06RseZd6GR6LZlNCGue61u63eb7n9cld1cq0snUSY26nmtNKmYLAIJGoOLe6NMiHGd+kx6rWq05rwPQS51AZMCJHEGJ11nAmze6ANhzPrNifBUleppHUJqzLhosPeqM3vZxgHnZvySrmdPTsfzHwndKOrA8zXpdCoCyjzDFMMyEpZq1h2KvszfvISjmDrpzTLzmI66zAxIlSn4rQQs3LWVqCefYieIQhWlILILFZByk6Juo0HONh9FeZfk7TGp8+DRPzKoWvJ5pgyzEgJW8sBxNDSBC3mEc8mbTpRpAB6m5+J2Tdl+Zk7X8dgkDAVmk9fNMmEzJlMAvM9B/ZY7ZBnogFK9J0TKM2IhhbqbJ72294vutOe5rhcJRea7GQXDQwUxqe5sPDQACBBABm0TKV8i4nOIxlGiCGMLrzu7TcMHiSIS9nWHxmZ5lWps01Oyc5gLXRRptkidX8xgz+IkG0NgPVMxXMyLq1FmDx3P5ye/wBr1WpXpl9NjKId3mtku7Mt0m56HvcpiF0qlVDmhzSC0gEEGQQRIIPMQkfhb2YCk7VidL6jTq0XNMAXBcCJeecER4FPFIt5E7xBA+IjYeH3WdrtMbfOvX7/APkqdq8LI2Pw5MPb7zf+PP4bqg4i4ifTYRT98i7jeP7pucei55x7hXUGa2iWPMT/ACE8j58v1IdNb4ZFRMYoKk4b+0QqpJcXuJc8nc7z1VpkWalhubqqpy6wuSYHmVbYfIXAjqt61kK4aNpknIjfhc+J0ztYJiZX/cvNMFzy0gAdTbc2CVcuyR73tp+7bU49Bt8eieMLhW02hrRAHxPiTzKBptObPN2g9QVGAOs9yYPp0KbXxrDYMGb35rDF4Yv3NogjqFIWQZZaP8PXjBiOcNuixnnDjBQJHrb8KXuF6LXONFxuNv6m/cbf5XSDBaQf11XNuNMpGFrMxFB+kzJpA3EbuaP5TcEddvBWzSBQSDxG6ryfKesx4q4bDNTqZgxcdfFWHsqyQspPxFQd+qdDf/Gwm/kXf8QrXKHtxtMOIt+Lz5gHx/umWnSDQGtEACABsANgsDWag7PDEpe2cDv3mSqcbxG2lV0i7h0ixPmDeFtznMuyYY97l4TYEpDlxJ1GSbz1S+krIPiflLUUCzlukeGZ8bEOje28z1n+ylZXxI11UMcA0vtqGxIBgH9bpAqVXARsfkqfMMyczfn4rWS9wYV9HWVM6Xm5Bc7+YEgwYMi1xzSXmz99nfI/ZLFXi5w53A3HMST3upvv4D01Hi4VLOHqFHRmOcS1TpWNpM1ZpBkAwehEJVxmHvchMGLxgcCQZ8DySvj6slOaZTENc69ZGqM8VqK9KxWiJiMcwQhC7KwQhCkk2NdCkYesdSiBScGRqVGHELWeRGnA19LZJW1+NJ/V1VNq/oqxwNVgIIuep+gWY6Y5m/XZny5jBwvgK3b06rDocxwc0kA3BtZ1vC/VdIwGWvfUMteHEuqkuGkkuM6/yAjk2yQsqr8zt06pxyfHOcRDtIbHeuQ3yA/LzS4fJwYxbVgblxG8YowGPaTtczy2k81o4idWptZ2LNZL9EBswXCQegFjJK1cRZgWUmaQHuIJLwAGtaxocXGSAwGYkkCxVFUpHGYuk5tZ1SjSawtc8aQagJcXaSBtLRtfTzTjnGVPtMupd2HGMc59JdYA1WsHbwHGTpFy0cg8i077beK34nDMqscx7Q5jhBBuCCp+MpCoGkARfveM7R06KNQwZ1Fuwbud/LyP2WZqvh5LbqpwWAjJiXlns4bQxD6mrXT2pg7tnfV1jYHxKYcLkbdQkK8Lht0Wl9PeDEpnyoALDkwgvfGJGFBrXEjn9LBbgO6fMfkUtcQ5VinEGg+NIPuv0EkxuDY7c1NazEMwzAdTqk9490nb4Jyr4hTtwO0IUyB5hLVbH1gKdzCX8VgsTUpkBzmmOTg3rzC1ZNkNdjC2rUBkzMl7r3uTzueZVbfilSiQ1L3YTbxJnrqNPVTaDMd47AG+3od0q5PwnXxOJdXquc2k68u9946NB2b4nlsCn/D5cxrQD3o5uv47bKTNwOZ2HMrG1HxGy47U7/vpLeKEGF/OacFgmUabadNoaxtgB+rnxUPMuIaVF2gul/MD8IPM/ZW9TBO03tI/m0kTzJ5R4X8VzniXgmqHa8MSTJDmPdcG5J1uMnyN+cqlWgf57Py/5g6WRz5jHDOcsFSlra0d4TIdMxz8evqkeu2LdFc5JmFPDYbssRigKxcCGDvCkSILXaZ033JiDy6w8+wVRsvNNzYMGWkAnwO0/mtC1RwQI7pW25Qn6SmfjCRDojqq3F1mueGuE04IN45GLwYGqPSVOOX66Zq1H9nSnSHadTqjpMim2RJEGSSALXulvGYkNcdGrT0cQT8gPhy6lcRD1hrLByJCzDAg3pgAdLz8TuqGuCD0Kv3Y0KDjId5p2tyODMy+tSMrKynjyN1HxT5MhZV6cKM4p1VHUTKsdsYMxXi9K8RYvBCEKSQQhCkkFspvINlrXodChnQcSa1xO91a5fTIub+H3VD25VxlNWd9vzS1qnbH9M4Lxsy3EOcQNh1+gTH/ANTNMBrCJ68gk5uPIcG0xc28lqx+cm1NhkficOZ6DwWX4RY8Te8ZVXmdEyvNqGId2NZjxTc8OljwG6hIDnN7OXNaXSL+cq8dh3UIpg9Ha2zBBAILTzF0iZC/S0E7/kE3YHOGvaGVDULWkkaXi0iNnA/KNyql88H85XwtvKjg9R/mNmDzZ2nSQJ5OHKfqhuZspkxBOx8VVsax4PY126j7rKv7s9LG4J8lU4nA4mkHOfScGsMF/wCG+xB5jx+KMbHAz19+sUWmpiQTj26Rnr5zTGwIPmCPhzWNHNw63MkDkB5pEdmBL4lWOBryWoLWluCIwdGgEdazwCIOqfCPh1UXM88p0Q3VN7WAO3mQgVhAJOySeJsfrc0A83FUspqAIUYzAU0bzz2j/g8a17ZGxAPLn5FRM8xr6OGqVqbBUNNuss1aXaB7zhYzAv6KgyDNNNIgnl9VeZLitdUnSDFN7S48gXMMRzBI+S6lNLhUYZlLqWryR2nOcT7TsRU200x/QJP+50/KFN4Ez6oa2IdJqu7Nz4LiTqY4OY65mG6qkxyI6JRz3B0qOJxFMTpY+oGgH3bmBbpMeix4F4pGDrl5ZrcWkNdJGgx8wbAjpsRzPXSicqMS7EbQuBzOr0PaEXMb2lLVyfDtP+0EH5lVvEnE1So9rqJdTaBG4kn+Y78oCZstdg6lGlWLKTC4ao0j3ne8Nr3nyS3xDgqTXB9Ifund0+DxcgA3iC35rtpcLy2fvLUCovgIR9pznFBzX3JIcZncyTv53TbkXFVelT/Z31NIB7neaTIvoveJ2+Cqcxw7dUGCN/Pw9UtV3EPM7kzYRvytshoS3SNWKB1GRGDiPHveQ5xnSNIEAANkmA1oAFyTtuUt1a2sePX7qZWxpqMgnvj/ANh91S1XFplFrX16wFzgfL0mqsz0UOo8jmpFXESoNd0p1B6zKtYdphUrSo7ihyxTQGIgzEwQhC7KQQhCkkEIQpJBCEKST0FTsHiCDdQFk15VWXIl0facy6/bDs31PXwHgjC1YdKrqOI5FbzUgJcpjiPLdnmNeFzXkCrvD5lAifEpAwdUtup78cdMdUk9HPE1KtXxzGupnWs2NhYBMGU8W1BNJ9UuZUaaRD3Oc0a2lrSNyIcRsuZYeqZ32XuMzMgRK4tJDeWdfUKyecRwy7GanE8/nPP1TTlTrjwXNcoxRBaP9SbMrzOxM7paxNpjlb+Isa8xzTS2J5E/JKWDw9XGYgUqMaoc4kzDWiJJgE7kD1UfOc37rr8lA4ZxRBe9tY03ObpJHatLWh7SCSz3gS0giDHd8YvWm7zHpBWP4flXqZ0TD8H4ljQ3ukkXMkBpta4v6dFYcOZFiWVQ557Jo37wcSJFoFo335gWSnl2f1gT/wDIc5oeCQaj/wB4fegNdBgnrG6043iqo7EMc6o/SXA6C52lpm4aCT3ZuPAjorAIvmAME3iv5CRg98So44yqm3MXsoF7g/vEOvDiTrvzaLXPiqStSwjCG6ntc2JcBqa4zJ1A7+kJo9oNU9o17DAfZ0bm207x4JFxb4cHc+Xgev1RkJeDcCsdMn3j1w9mxFE0ybsMjl3Tv5cj6lWGJzPXSLZ3Mi+xA3jbokLJsx0vBJ3kGfr81aVax6/45JZ6yGjddgZczDHZhqBHMKgxGZB1jus88c5pFQbGx81R1XTdO00jGZm6rUsG2yZUxxOx/XVZjHhw72/XqqwPQ9yZ8MRDx26yRUeJsVFq1ei1krFGVcRZ7CYLxCFeCghCFJIIQhSSCEIUkghCFJIL0IQpJAKWzkhCo0LXJVNb0ISxj6dJtp7KHiveHmhC4nWWs+WW+C94+SucAe4EISV009PK/NzZ3p+aMi5/9o/5oQrD+XKH+dLilVM1DJnu8/6wouOquNW5Jh5iSTHeCEKghZZ8Yn9wzzakvFe6hCvp/lgdX8x+k14Y3V/hj+7b5IQr3SmlkPMf4T/IpVGyEJjTfKYnrvnH0mAWNReoTY6zNPSa0IQrQcEIQpJBCEKSQQhCkk//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6" name="AutoShape 12" descr="data:image/jpeg;base64,/9j/4AAQSkZJRgABAQAAAQABAAD/2wCEAAkGBhQSEBUUExMWFRQWGRcUGRYXFBcVFxYUFBUXFBcXFxgXHCYeFxkjGRQVHy8gIycpLCwsFR4xNTAqNScrLCkBCQoKDgwOGg8PGiwkHyUvLiksLCwuLCwsKSwsLCwpMC0sLC8sLCwpKSosLCkvLCwsLCwsLCwsLCwsLCwsLCwsLP/AABEIAMIBAwMBIgACEQEDEQH/xAAcAAACAgMBAQAAAAAAAAAAAAAABgQFAgMHAQj/xAA/EAABAwIEAwUGAwcDBAMAAAABAAIRAyEEBRIxBkFREyJhcYEHMpGhwdFCsfAUIzNSYuHxgpKyFXJzoiREo//EABoBAAIDAQEAAAAAAAAAAAAAAAMEAAIFAQb/xAAzEQACAgEDAgQEBAUFAAAAAAABAgADEQQSITFBEyJRYQUycbEVkaHwFDNCgcEjUtHh8f/aAAwDAQACEQMRAD8A4ahCFJIIQhSSC9AQt+HpzK4TiWVcnEGU1Lo0x0WDWKXh6eq3Pl4oDtHK05mirhe7I5bj6rWxs2VrhafeEjwIW9+Q6X2uDdp8OnmNkLxQODGP4ctyokLLXW0nl+it1fCmZhWlHK4IcBsmShw6KmluoNGh1V7i1xDKYbqmAJcQByHTxhc25biOLRhMN2irw1Q/fAkiD3Ym9/DpspufYTQ9v9Jg+v0sFMweLwNCu0CjiKzibvfVbQDZizWMa8mNpLt+UJ44iwmHrYGvU0UKbjT1sEOdWLmlhB1udAE9z3bzyUZcvnPacV9te3B6/v3nMewkle5hh+4FY4bCEj0W/H5cez+CB4mCI54WVMr8BldNzZc9zTzaKeom5u06gNt5I8JU6jkzA/unXbfSWxvaDz8vC+8S8py6WiyYsvyn3jHRVa0ngTq0qvJiwMp8P1+gq3su9C6MMge8FtNsvIMXgeZJ2CojwhVoPio2XHbT3gSeQI3M8lUbsZMsShO0GK1SmS4nk0R6pdzWpLtPS58zsPh9V0erlWhvesAC91j7u3IcyQ3zKT8VlW5O5ufMo9LgHJi+pqLjCxY0rW9qs6+CgwpYyfSyTuU94oEyhp2bIi2WLGFbuykk29VhUymEQWrFzpn9JUleKbWwcbKK9kIoYGLshXrMEIQrSkEIQpJBCEKSQQhCkkF7C8WylupOgZnjGSrTC4WAorANiFbU2WS1rR7T1jOZH7GCtop8wt4ZKBTIKAWjgrxJlGl2gDh7w3HVMuBwutgP6B+365LRkuBFOkMQ4AlxLaTDs+JD6jhzY02G0u6hrgmrLs+q02zRbRp6oBLKLA+3KYv6hJ2YzgmaFW7GVGZX08q8PNXeFxFVuGdQGns3TPdEkGLTvy+amYF3auaHMAMHU5oAa4SA12kWaRMGLbdbXdHICJEeIVERj8s7ZcnRxONcU5VocHAc/wA/1804ZdgTjMqECX0nyRz0OZNp/qDld8QcFmsIBaCRAmb9Nh4fJaOBsGf2TFUQdNSDE7WBEAzF3SPVEUH5W94J7Fx4in0++IqUaAaP1KkHDamdOSuKGQ1Xn+G4DxEfmrHD8MVOYA/1D6JLxFz1jptQd5CyTLZDUz4DJzpNt3H5WW3Lcs0NEiCOhn81bUKoDIJIPenxuY+RTtIr/qImXqNSf6Ykcc5w7A06XYkdu59jAcGNHvEg2JvHqeiteHeLhUo0A6HVnfxS6GgNbOp1rAm0COqVeOsE6vj6NGjqfFO4A/E5xP8AxaCeivcp4QqU2anFjXbBpdfeN9h13RN7g4QcTmypkBsPP7/SReKMybVZ2bKTWU2u1SN3ugj0FzYzySTmtLSyea6DjMuvBERueU+aW62UnEVtDRIHoLeJSzFi2TNCnYqYXpFTJcmNTvvAAHn3ryPBWGMy4R4Jmq5UQRTaPdsfP7quzTDaW3/R8FVmJOYRFUDAiliy1ggKkxVT4q1zJhBPX8v7qodRlN1AdYjqCc4EgVBKj1qMhWNbCELU6jZOK47TNes95TELxbKm6wKbEzSMTxCEKTkEIQpJBCEKST0BZMK8apFJgd+rqpOJdRmS8FUaSA/0cPqFb9kR5cuhHgVV4SiWnaR802ZRSa8REjm0/r5hIXtjmbWkQsMHrK6lgS4S2/Ucx9wtlHCOe9tNrSXuIa1oEkuJgAdZKccn4bHaNiXN/lBAfYSGzYQTAnlMwmThinTFZrwzs6oFUSxmsd5rjZr5ILTFhFmmSZKWV9xGekasXYpwOQIscWZa7D4qjTJB0YagyxBALWlrogD8YcbiTqJ5qzyJofbnzH1Sbn+ZYilj6j8VLu0cTOksGmSGgNJJZDQO6SbRc7pmybMGyHNPkfoVXUDzZ7QmlOatvcToOQUtBNpsR6f3hXmDxZq0gS003gw5jveDm9YgGQQZHIhVOXYjtKbS0QY36FTdVy78XM8zC7/FpSAvWZl6l3yeszxeHD26XePgSDyUTC5aynZjGt8hf1O5Uvt1m1wlLWmvVEYaVBKjEjBZMKKguVisXJrfHoYTrN+oLQSvWrxEuuNgBnAMTwheNbBB96Ng7b7rJCHXc9ZyhxOkZlTxLmgAANOo41DpAY2bkbz16DcxyUrh7InUKRDwC4tJDg2CNQmHSJmeuymALNjyNWqo7S7x931MkBbmk1S2HNnWcdiE2L0ldVz2lSE6Q5wkEiN/Ex4JYx/GtUuP7mk5pGnQ5k28SI+GylZvgiXWaQ0WFtjAN/GCP8rzDcO9pOmJAm/TayMbLCcCPJVQq7mi0cqZi21ezodlVY3tA1jnva9gcGuGl8kOGoOEGCAbBU7eH9NyJPyC6JluVCnWpubuHt7215u1vVL/ABLmVNtSoygNbtTr/hbc7n6KrFtuYZCu/aOR1ETcbgGtaXPIA+Z8kp4/GgyGiAmDNcO5xJeS4/L0CV8XS0lN6YDuYjrWI4AwJBcsCtjkGjAvZaWZhkZmpC9Xi7KQQhCkkFk0LFZhqk6JtZhyeRXvZEG9vNZUKrm7H0/sp1LGA2cP15FBZiIyiKe+DMcLiCIm/n903ZJWa+OR+B/uqHD5S2pdjo8Bf5G6tstwJaY3jlz+G6QvKsOJsaRXQ89J0PLC6LQ6PQ/5TRk5qOFSpSY3tzs98i4IkECzjF5t4ykrJcS4Rz/XVOmXV9UXLSLyDHh62StJw0Z1S5WL9ThZ2KqGjiab9Tg52siSCPxatntnoZEqrwHsxxFHFsBqtOHILnEE67WDdJ2J6i1j5HrDa47MP3tbnDjaPD7LnvGfHrsM7saID8Q6NTtMtY4xADRu48m8rTKveNi+HXyzfoPWZw1FljccY9I40KIY0NaIAEADos5XMKPA2eYz95UrPpA3Dald1L/86QOn1AK8xYzHLKjW1sQHargGr2wIHMtf32jxgeaz3+F2qu7M4jCxtoIzOoleAqm4e4jbiW3Gl8XHI+LfsrlZlgZW54MuylTgzOoefVYL2V4pa25t3rKibKLJKyrUYW3A7/FKXtE42/YmgMaHVXzpnYcgSBc35LYq0qtpgQMkwYJL4EYkQuX5ZwvnmO01KtSpRpuIMOf2Hd8KTBq/3BXXF2QZnQDXYeoG0qYAkVQXHq57alnEnldD/CbByTLK6t3GfSOyEk5Jx4Q5tLFwHG3atENn+sfhH9Qt4DdPFJk+Szjp7A23EI6lOGmmnS0hw3aTMG4B5x0B3I+68xjmUG6nWDjYAd4+Y3gfVTpAG91r7PVE3cCQDzDd9+V+fgF6HTnCistloDdzntKLN8XX7YCkwMa1pGp7O87WAS6/uC1hvvKUq2RCk2F0bMNLB5CL9fBI2d42Zhc1AweTNLRtkcD/ALiTnDYBACS8fQ71zHhzTzmT5tYePNK+Z5cdZDRMEiRs65uETTNiTWpuHEo3CPdEfmo729VejJHRLrKpxWB0mwJT6WKTjMx7aXUZIkNxWK2PpRv8FrKYESb3niEIXZWehbadRalk0rhllOJPovaplPDNd4FVTGqfRqWSzj0j1TA9RLKhlZFweRgjry9FdYHOcRh3htRlOp2Zs2qwVGhwm4jfed4NiZgRTYHHObYERYwQDt4FW9PMy5xdVb2jnRcmfD3bchAvaAlHYjrNGtFbpxLF/GNZ9bW4U5Ny0Um0wZvuwAz4klP2WZzSZQo1sQ5lFtZ2lh19oDYnvFre5tBkWO657XwgqDU8NaIEOb6AA8/lyUavlBMBhBjaSSJcQIG8EmPkgq65yYw9TbcA8Tubazez1Me2o03DmODmk7CCLFQOFeEGHEuxVQB5ae4SLh595x6kTadpKVOOMb/0/B4WlTc5sO0y12k/u2XMjq50wV1DhgH9joFxlzqbHkkAEl7Q4zFuaJogLm8XH0+0yrrNlRAPJlovnriB76uLrVaklxqOEH8Ia4ta0eQAHovoVI/FHs7Naq6rQc1rnmXMfIaXc3AgGCeYjdO6qtnXyynw+6upzv795zzh7MNFQXtMg9Cuo4atrYHDn+fNLFH2WPp0qtSrUGttN5YynJGsNJaXOIEiRsB68lt4BzoVqT2kQ6mWz07wMEf7SsHWaYhQW4mnbbXcCUOcRmXrWr17UUjdZaV4sCNFM8ZmrF44UgOpmPT9Bbcr4bY+q3FVWh9QAdnqEimI94D+Yyb8lX5vgDVrUR+EkNPkXCfkE5tFl6vR1Y+g6QGofagC9T1+k9S9xTgu10tmwBMcpNp/XXxTCo2MwmsdCNunqnbU3qRE6LPDcNObVuF6FNprYpwbSbeDu/wI6eAW7hXjuljKtSjTaWCmAWTA1sHdJgbQdNuhCy4i9neMx1YCrWpU6AP4S97o8GFobPiT6JYHDQy/PQ2mSKX7sNBMktq0wx2o8+/qKydRQRS3aaxtFzbQcnr7CdLAW5ryy4EkT/ha2OhDnrEosSld4PmgyM8GV+PrCtSe7Ytl+9rDvD4XS1lOSftvaw5zAwtGosMOcZJAuNgB/uCpOMsE/wDazT7QMa7vDW7SxrTckk8veHoOqb+GMyy7C0uypYqmZ773vqAFzzAm8AbCw2+Z26tt2HaMszUpivv+kUs24VqU6zqYHaFoD9TQY0kTJJ931hQjw84buEb2k+lwLp6zTi7B4avUe7EteK9IuDGjU2zYYHOBgTpgWvPiCeaYzjJ7/wCHScfQ/RcsqKnyxinUbx5/Qf39ZljcE1ogAlLGZ4dwuQAPEwp2IxmMqbAMHmB+V1V4vJqpEvqT+upV6l2nlhK3vvHlU/aUeON7KIVOxGEi0yVCc1aqEYnnrQd2TMUIQrwM9W/D0pWlqksxEclVs44hExnmT2YFhHvQrPB8Ph+1QeoVHSxN+aY8oJtc/BI3FlHWa2mFbtjEn0OEa34Sx3kYKks4RxZa5zcO5wYC5xBFgN4k9422ElMWTlo0l5Okb6W3I6NmwO9ztPPnc1uJarjaGsFmsbIa0fU+JSQs7tNE1dqx+c5/h8FijTkUapZPvdk8tBH9QERJCv8AhClrxVJjhcO1m0fwwX8/ILpeQGq/DOdUgBx1MmdgYO4sFKflgYQ8huokgHnEGbm/RS9P9IuPTMWOp27kP0iJ7XKLTQoOcJAe5vkXMkf8CuncK4ptTA4Z7djRp/JgBHxBS/nmVDEUTTIbuCNQkAj+xI9Ul4z2aVnCKdcUwNgHPAHoAl/h+tShNrxWykWp1wRO0oXDafswxY/+58H1fqFtHszxMWxcnxdUWj+KU+sWGjH+79J2DOcQGYas93utp1HHyawk/kuVey1zXivUZsezafAgPP1VZW9leNcCP2phBsQ41SCPgnLgzhU4HDdm4tc9znPc5sxcBoAm9g0fEpP4het1Xlh6V8IFc5z/AIl6hCF5zmFia/jV9HO6eFeP3b30Q0/+VoA/9iV1eVyjjTgJ2NrMq03tY5rdB1arw4uYRpG41O+SXH+x3Hi4xjY6F9aV6vQ6usVAdwOesUvrLkHPtO9oXB2+y3GgWxjB/qrfZSsu9nGMY6X4tjv9VX6hFPxOgDgyq6QE4LfpO3LnnFuUGpmLKjTGnsmmP6Xar+jlKyzJdDYfUJPgTHzVqzBjrPzVH1K6mshfvD1VjTuWBzxjpMUL14Xi8my7Tgws5z7XMPHYVOuth9IcP+RXP8vodpUY3U1upwGqo6GAWJLrzG9hc7C5C6x7S8D2mFZ/TVB9Cx4+y57S4dcRLRPiB9ZW9orB4QEarUss6vmnDuGwuGOIoYeiyrTbqDtAjvd1xIcTqGkmzp5LnmLzCm+/ZhjujCdB/wBLiS3lsY8OnVKDXHLf3zi5zqGl+oCdZpyS6NjB59QVxeoxwtb4j7p3UdROaHkNnseszrYnwVRmTiQpj2HmR/uH3UPGOAaftKCg5jdpypiljAdSiFTswff+yglbSdJ5e75jPEIQrwMyat9OlJUcFSMKe8qt0hEwTiXWXZaBcwfRX+ExDWfhHxhUtHb/AAt9Nk/5+yy7MseZv04rHlEcMvzLUDs0NBLTqs4i+iN5M2PLna4feEsLTNE16wDWAubDo0kANvJPUx6LlGBqsZGpw8p+5TfgvaLhmYCph3l2sXZHeDiXTF2kMA9dyRdCrUbukLex8PAPU8+wjbS4qq1RBp0wNhDnC21lcYBtQ0w57tQ2F5jefyXKcPxxRYQQ17gb6Q3+kgjWdyHQZ0xHimHKOO3VscygwzhpLWktDXO7hhzoEgl3LxXLC4Ri/pF7ETGKx7/v3j7KxLFikLOMgzDW97cQ1tPWSAKj9WlzrCNMbEc1ioVuOG4g0TJxmdAFLxCya2LrmoqV6LZdVe93/cSPhJVLj86xdQ/xi1vgXT8AQAna9MAcqOfXmMHSNjrOwOMrxcKxuYV2AFuIrE85rP8AutJ4hxGmBWqz/wCV/wB1X8LtfzZlPBI4nfWTNl7cbi3iLJL4FdUp4QOqPe99Q7ue50DeBqNh9kxdoa7TTfLWkbtJa4cgQQbHdWXRYXG85/SCasj6S1dVG4bf5egWPbGI6rjkV6WafsxxNTQysRLqtTvNHeaHSdiIVzxZkFZ9d1TD4t7WOIIa2u8AT0AdZEbT3KeXxn0Hr9J0UZ6ToyIXEc1yrH4U6318QWHYmtUgz0MrVhs7rEQcTWv1qPt6z9Uv+FsRlTn+0utTHrO5r3UVw+vmVdlxXretV7h8ynT2b5y95qU6ji4kB4JcXbQ1wk+Y+CDbonpXfmdakqDHtZhlli1bC+yFQqkEvFz7StzOo0aA6i2sHP06HRF2ul1wQCBO/Xkq7D8DYQnW4Qy/cgAtnaX6jMeHgtvEeYdnoEE6tW24Fh67rfkmp7QAYB21CD4/4WpocbACM9Ybay17wcSHxbgjTcx1OrUAezQW9o5wcGgCTJh4IInVN/NJWY5Oahc7tHNc6ZIY1szv7rU58Wn9/B91ohnSBv6zPySvjapAsEa5zvOI5pUBqXMUcZkb271nH1H2S7mbajdnuPnB+iasyxJvZKGa4lHoLMeYHVhVXjiVNTEOO5+Q+yjuctj1qWqonnnJhK8QhWg4LNpWCzYuGdE3iu7qVnrJ5lagQt9F0EGEIxhST3kzCUKjiIDlb0OGHuAPuzvz+C35OS4jr5J5yXI6lUSGmImT3W/E7+izrbnzhZt06evbucxdyjhii17O3LnMBGoAwdM309CuqUeBMPTe59Cm4fwnMIIHZmnDrSZOq2qepUfCcEAgS8AETLWyAehkgn4K9wOaMql3Y1Wk7mmZDrQCR912sEgizvA6hk48Ht164mYKwxIGh0iQBMeV/os9JBIPn5zv8/zC9XmWBotI9DBg95yfPeNWVXFlFhP99rLHLuF8Q5muq1zWm4B3PpyHmmXLuHWYfFOa2mBfUDH4XGRBPTa3RO+KYNGndx2H36BekqcPWSnHvHHu2be+ZwzO8A9u9mjkqmhSc5wDQSeifuMX06TtBIdVP4R7rfF32Urg6lSokd0Oebknkf7fn5JhNQUTzCMHkbhGzhHI308MDW990Ej+Uch5rficS0OhvMx6BZ5lju7DTv8Aon9dVWYGkX1LoDsB5ViKKzZscxX9o3DT3V216Qu5gLv+9nOesR8EjOx9VstLnDwK+iaFNrhyc0ietlzz2icFtLO1o2c0yW9Wnf4G/qU2pxjdgj7TtF4Pk7xNwnFlbsjSqk1aY2m5b9wqqkwVKlhAPRbBhX0Xai23PpCljAuY8VGNlp3b9l0lFyV7xwKekl18ie1gdOofy84VxwHi6X7U1rTpedQ0mx90n6KHTzMFsrLguoKuZsIHuNqPJjYaSzfzeFl6gs1bb+2Z23CocTr1NtljUWpryOay1TbmbeEpEahLaxWowfvMjGOZS45jjUcZOkN06RseZd6GR6LZlNCGue61u63eb7n9cld1cq0snUSY26nmtNKmYLAIJGoOLe6NMiHGd+kx6rWq05rwPQS51AZMCJHEGJ11nAmze6ANhzPrNifBUleppHUJqzLhosPeqM3vZxgHnZvySrmdPTsfzHwndKOrA8zXpdCoCyjzDFMMyEpZq1h2KvszfvISjmDrpzTLzmI66zAxIlSn4rQQs3LWVqCefYieIQhWlILILFZByk6Juo0HONh9FeZfk7TGp8+DRPzKoWvJ5pgyzEgJW8sBxNDSBC3mEc8mbTpRpAB6m5+J2Tdl+Zk7X8dgkDAVmk9fNMmEzJlMAvM9B/ZY7ZBnogFK9J0TKM2IhhbqbJ72294vutOe5rhcJRea7GQXDQwUxqe5sPDQACBBABm0TKV8i4nOIxlGiCGMLrzu7TcMHiSIS9nWHxmZ5lWps01Oyc5gLXRRptkidX8xgz+IkG0NgPVMxXMyLq1FmDx3P5ye/wBr1WpXpl9NjKId3mtku7Mt0m56HvcpiF0qlVDmhzSC0gEEGQQRIIPMQkfhb2YCk7VidL6jTq0XNMAXBcCJeecER4FPFIt5E7xBA+IjYeH3WdrtMbfOvX7/APkqdq8LI2Pw5MPb7zf+PP4bqg4i4ifTYRT98i7jeP7pucei55x7hXUGa2iWPMT/ACE8j58v1IdNb4ZFRMYoKk4b+0QqpJcXuJc8nc7z1VpkWalhubqqpy6wuSYHmVbYfIXAjqt61kK4aNpknIjfhc+J0ztYJiZX/cvNMFzy0gAdTbc2CVcuyR73tp+7bU49Bt8eieMLhW02hrRAHxPiTzKBptObPN2g9QVGAOs9yYPp0KbXxrDYMGb35rDF4Yv3NogjqFIWQZZaP8PXjBiOcNuixnnDjBQJHrb8KXuF6LXONFxuNv6m/cbf5XSDBaQf11XNuNMpGFrMxFB+kzJpA3EbuaP5TcEddvBWzSBQSDxG6ryfKesx4q4bDNTqZgxcdfFWHsqyQspPxFQd+qdDf/Gwm/kXf8QrXKHtxtMOIt+Lz5gHx/umWnSDQGtEACABsANgsDWag7PDEpe2cDv3mSqcbxG2lV0i7h0ixPmDeFtznMuyYY97l4TYEpDlxJ1GSbz1S+krIPiflLUUCzlukeGZ8bEOje28z1n+ylZXxI11UMcA0vtqGxIBgH9bpAqVXARsfkqfMMyczfn4rWS9wYV9HWVM6Xm5Bc7+YEgwYMi1xzSXmz99nfI/ZLFXi5w53A3HMST3upvv4D01Hi4VLOHqFHRmOcS1TpWNpM1ZpBkAwehEJVxmHvchMGLxgcCQZ8DySvj6slOaZTENc69ZGqM8VqK9KxWiJiMcwQhC7KwQhCkk2NdCkYesdSiBScGRqVGHELWeRGnA19LZJW1+NJ/V1VNq/oqxwNVgIIuep+gWY6Y5m/XZny5jBwvgK3b06rDocxwc0kA3BtZ1vC/VdIwGWvfUMteHEuqkuGkkuM6/yAjk2yQsqr8zt06pxyfHOcRDtIbHeuQ3yA/LzS4fJwYxbVgblxG8YowGPaTtczy2k81o4idWptZ2LNZL9EBswXCQegFjJK1cRZgWUmaQHuIJLwAGtaxocXGSAwGYkkCxVFUpHGYuk5tZ1SjSawtc8aQagJcXaSBtLRtfTzTjnGVPtMupd2HGMc59JdYA1WsHbwHGTpFy0cg8i077beK34nDMqscx7Q5jhBBuCCp+MpCoGkARfveM7R06KNQwZ1Fuwbud/LyP2WZqvh5LbqpwWAjJiXlns4bQxD6mrXT2pg7tnfV1jYHxKYcLkbdQkK8Lht0Wl9PeDEpnyoALDkwgvfGJGFBrXEjn9LBbgO6fMfkUtcQ5VinEGg+NIPuv0EkxuDY7c1NazEMwzAdTqk9490nb4Jyr4hTtwO0IUyB5hLVbH1gKdzCX8VgsTUpkBzmmOTg3rzC1ZNkNdjC2rUBkzMl7r3uTzueZVbfilSiQ1L3YTbxJnrqNPVTaDMd47AG+3od0q5PwnXxOJdXquc2k68u9946NB2b4nlsCn/D5cxrQD3o5uv47bKTNwOZ2HMrG1HxGy47U7/vpLeKEGF/OacFgmUabadNoaxtgB+rnxUPMuIaVF2gul/MD8IPM/ZW9TBO03tI/m0kTzJ5R4X8VzniXgmqHa8MSTJDmPdcG5J1uMnyN+cqlWgf57Py/5g6WRz5jHDOcsFSlra0d4TIdMxz8evqkeu2LdFc5JmFPDYbssRigKxcCGDvCkSILXaZ033JiDy6w8+wVRsvNNzYMGWkAnwO0/mtC1RwQI7pW25Qn6SmfjCRDojqq3F1mueGuE04IN45GLwYGqPSVOOX66Zq1H9nSnSHadTqjpMim2RJEGSSALXulvGYkNcdGrT0cQT8gPhy6lcRD1hrLByJCzDAg3pgAdLz8TuqGuCD0Kv3Y0KDjId5p2tyODMy+tSMrKynjyN1HxT5MhZV6cKM4p1VHUTKsdsYMxXi9K8RYvBCEKSQQhCkkFspvINlrXodChnQcSa1xO91a5fTIub+H3VD25VxlNWd9vzS1qnbH9M4Lxsy3EOcQNh1+gTH/ANTNMBrCJ68gk5uPIcG0xc28lqx+cm1NhkficOZ6DwWX4RY8Te8ZVXmdEyvNqGId2NZjxTc8OljwG6hIDnN7OXNaXSL+cq8dh3UIpg9Ha2zBBAILTzF0iZC/S0E7/kE3YHOGvaGVDULWkkaXi0iNnA/KNyql88H85XwtvKjg9R/mNmDzZ2nSQJ5OHKfqhuZspkxBOx8VVsax4PY126j7rKv7s9LG4J8lU4nA4mkHOfScGsMF/wCG+xB5jx+KMbHAz19+sUWmpiQTj26Rnr5zTGwIPmCPhzWNHNw63MkDkB5pEdmBL4lWOBryWoLWluCIwdGgEdazwCIOqfCPh1UXM88p0Q3VN7WAO3mQgVhAJOySeJsfrc0A83FUspqAIUYzAU0bzz2j/g8a17ZGxAPLn5FRM8xr6OGqVqbBUNNuss1aXaB7zhYzAv6KgyDNNNIgnl9VeZLitdUnSDFN7S48gXMMRzBI+S6lNLhUYZlLqWryR2nOcT7TsRU200x/QJP+50/KFN4Ez6oa2IdJqu7Nz4LiTqY4OY65mG6qkxyI6JRz3B0qOJxFMTpY+oGgH3bmBbpMeix4F4pGDrl5ZrcWkNdJGgx8wbAjpsRzPXSicqMS7EbQuBzOr0PaEXMb2lLVyfDtP+0EH5lVvEnE1So9rqJdTaBG4kn+Y78oCZstdg6lGlWLKTC4ao0j3ne8Nr3nyS3xDgqTXB9Ifund0+DxcgA3iC35rtpcLy2fvLUCovgIR9pznFBzX3JIcZncyTv53TbkXFVelT/Z31NIB7neaTIvoveJ2+Cqcxw7dUGCN/Pw9UtV3EPM7kzYRvytshoS3SNWKB1GRGDiPHveQ5xnSNIEAANkmA1oAFyTtuUt1a2sePX7qZWxpqMgnvj/ANh91S1XFplFrX16wFzgfL0mqsz0UOo8jmpFXESoNd0p1B6zKtYdphUrSo7ihyxTQGIgzEwQhC7KQQhCkkEIQpJBCEKST0FTsHiCDdQFk15VWXIl0facy6/bDs31PXwHgjC1YdKrqOI5FbzUgJcpjiPLdnmNeFzXkCrvD5lAifEpAwdUtup78cdMdUk9HPE1KtXxzGupnWs2NhYBMGU8W1BNJ9UuZUaaRD3Oc0a2lrSNyIcRsuZYeqZ32XuMzMgRK4tJDeWdfUKyecRwy7GanE8/nPP1TTlTrjwXNcoxRBaP9SbMrzOxM7paxNpjlb+Isa8xzTS2J5E/JKWDw9XGYgUqMaoc4kzDWiJJgE7kD1UfOc37rr8lA4ZxRBe9tY03ObpJHatLWh7SCSz3gS0giDHd8YvWm7zHpBWP4flXqZ0TD8H4ljQ3ukkXMkBpta4v6dFYcOZFiWVQ557Jo37wcSJFoFo335gWSnl2f1gT/wDIc5oeCQaj/wB4fegNdBgnrG6043iqo7EMc6o/SXA6C52lpm4aCT3ZuPAjorAIvmAME3iv5CRg98So44yqm3MXsoF7g/vEOvDiTrvzaLXPiqStSwjCG6ntc2JcBqa4zJ1A7+kJo9oNU9o17DAfZ0bm207x4JFxb4cHc+Xgev1RkJeDcCsdMn3j1w9mxFE0ybsMjl3Tv5cj6lWGJzPXSLZ3Mi+xA3jbokLJsx0vBJ3kGfr81aVax6/45JZ6yGjddgZczDHZhqBHMKgxGZB1jus88c5pFQbGx81R1XTdO00jGZm6rUsG2yZUxxOx/XVZjHhw72/XqqwPQ9yZ8MRDx26yRUeJsVFq1ei1krFGVcRZ7CYLxCFeCghCFJIIQhSSCEIUkghCFJIL0IQpJAKWzkhCo0LXJVNb0ISxj6dJtp7KHiveHmhC4nWWs+WW+C94+SucAe4EISV009PK/NzZ3p+aMi5/9o/5oQrD+XKH+dLilVM1DJnu8/6wouOquNW5Jh5iSTHeCEKghZZ8Yn9wzzakvFe6hCvp/lgdX8x+k14Y3V/hj+7b5IQr3SmlkPMf4T/IpVGyEJjTfKYnrvnH0mAWNReoTY6zNPSa0IQrQcEIQpJBCEKSQQhCkk//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10" descr="smile.jpeg"/>
          <p:cNvPicPr>
            <a:picLocks noChangeAspect="1"/>
          </p:cNvPicPr>
          <p:nvPr/>
        </p:nvPicPr>
        <p:blipFill>
          <a:blip r:embed="rId2" cstate="print"/>
          <a:stretch>
            <a:fillRect/>
          </a:stretch>
        </p:blipFill>
        <p:spPr>
          <a:xfrm>
            <a:off x="0" y="2667000"/>
            <a:ext cx="3764045" cy="2819400"/>
          </a:xfrm>
          <a:prstGeom prst="rect">
            <a:avLst/>
          </a:prstGeom>
        </p:spPr>
      </p:pic>
      <p:sp>
        <p:nvSpPr>
          <p:cNvPr id="1038" name="AutoShape 14" descr="data:image/jpeg;base64,/9j/4AAQSkZJRgABAQAAAQABAAD/2wCEAAkGBhQSEBUUExMWFRQWGRcUGRYXFBcVFxYUFBUXFBcXFxgXHCYeFxkjGRQVHy8gIycpLCwsFR4xNTAqNScrLCkBCQoKDgwOGg8PGiwkHyUvLiksLCwuLCwsKSwsLCwpMC0sLC8sLCwpKSosLCkvLCwsLCwsLCwsLCwsLCwsLCwsLP/AABEIAMIBAwMBIgACEQEDEQH/xAAcAAACAgMBAQAAAAAAAAAAAAAABgQFAgMHAQj/xAA/EAABAwIEAwUGAwcDBAMAAAABAAIRAyEEBRIxBkFREyJhcYEHMpGhwdFCsfAUIzNSYuHxgpKyFXJzoiREo//EABoBAAIDAQEAAAAAAAAAAAAAAAMEAAIFAQb/xAAzEQACAgEDAgQEBAUFAAAAAAABAgADEQQSITFBEyJRYQUycbEVkaHwFDNCgcEjUtHh8f/aAAwDAQACEQMRAD8A4ahCFJIIQhSSC9AQt+HpzK4TiWVcnEGU1Lo0x0WDWKXh6eq3Pl4oDtHK05mirhe7I5bj6rWxs2VrhafeEjwIW9+Q6X2uDdp8OnmNkLxQODGP4ctyokLLXW0nl+it1fCmZhWlHK4IcBsmShw6KmluoNGh1V7i1xDKYbqmAJcQByHTxhc25biOLRhMN2irw1Q/fAkiD3Ym9/DpspufYTQ9v9Jg+v0sFMweLwNCu0CjiKzibvfVbQDZizWMa8mNpLt+UJ44iwmHrYGvU0UKbjT1sEOdWLmlhB1udAE9z3bzyUZcvnPacV9te3B6/v3nMewkle5hh+4FY4bCEj0W/H5cez+CB4mCI54WVMr8BldNzZc9zTzaKeom5u06gNt5I8JU6jkzA/unXbfSWxvaDz8vC+8S8py6WiyYsvyn3jHRVa0ngTq0qvJiwMp8P1+gq3su9C6MMge8FtNsvIMXgeZJ2CojwhVoPio2XHbT3gSeQI3M8lUbsZMsShO0GK1SmS4nk0R6pdzWpLtPS58zsPh9V0erlWhvesAC91j7u3IcyQ3zKT8VlW5O5ufMo9LgHJi+pqLjCxY0rW9qs6+CgwpYyfSyTuU94oEyhp2bIi2WLGFbuykk29VhUymEQWrFzpn9JUleKbWwcbKK9kIoYGLshXrMEIQrSkEIQpJBCEKSQQhCkkF7C8WylupOgZnjGSrTC4WAorANiFbU2WS1rR7T1jOZH7GCtop8wt4ZKBTIKAWjgrxJlGl2gDh7w3HVMuBwutgP6B+365LRkuBFOkMQ4AlxLaTDs+JD6jhzY02G0u6hrgmrLs+q02zRbRp6oBLKLA+3KYv6hJ2YzgmaFW7GVGZX08q8PNXeFxFVuGdQGns3TPdEkGLTvy+amYF3auaHMAMHU5oAa4SA12kWaRMGLbdbXdHICJEeIVERj8s7ZcnRxONcU5VocHAc/wA/1804ZdgTjMqECX0nyRz0OZNp/qDld8QcFmsIBaCRAmb9Nh4fJaOBsGf2TFUQdNSDE7WBEAzF3SPVEUH5W94J7Fx4in0++IqUaAaP1KkHDamdOSuKGQ1Xn+G4DxEfmrHD8MVOYA/1D6JLxFz1jptQd5CyTLZDUz4DJzpNt3H5WW3Lcs0NEiCOhn81bUKoDIJIPenxuY+RTtIr/qImXqNSf6Ykcc5w7A06XYkdu59jAcGNHvEg2JvHqeiteHeLhUo0A6HVnfxS6GgNbOp1rAm0COqVeOsE6vj6NGjqfFO4A/E5xP8AxaCeivcp4QqU2anFjXbBpdfeN9h13RN7g4QcTmypkBsPP7/SReKMybVZ2bKTWU2u1SN3ugj0FzYzySTmtLSyea6DjMuvBERueU+aW62UnEVtDRIHoLeJSzFi2TNCnYqYXpFTJcmNTvvAAHn3ryPBWGMy4R4Jmq5UQRTaPdsfP7quzTDaW3/R8FVmJOYRFUDAiliy1ggKkxVT4q1zJhBPX8v7qodRlN1AdYjqCc4EgVBKj1qMhWNbCELU6jZOK47TNes95TELxbKm6wKbEzSMTxCEKTkEIQpJBCEKST0BZMK8apFJgd+rqpOJdRmS8FUaSA/0cPqFb9kR5cuhHgVV4SiWnaR802ZRSa8REjm0/r5hIXtjmbWkQsMHrK6lgS4S2/Ucx9wtlHCOe9tNrSXuIa1oEkuJgAdZKccn4bHaNiXN/lBAfYSGzYQTAnlMwmThinTFZrwzs6oFUSxmsd5rjZr5ILTFhFmmSZKWV9xGekasXYpwOQIscWZa7D4qjTJB0YagyxBALWlrogD8YcbiTqJ5qzyJofbnzH1Sbn+ZYilj6j8VLu0cTOksGmSGgNJJZDQO6SbRc7pmybMGyHNPkfoVXUDzZ7QmlOatvcToOQUtBNpsR6f3hXmDxZq0gS003gw5jveDm9YgGQQZHIhVOXYjtKbS0QY36FTdVy78XM8zC7/FpSAvWZl6l3yeszxeHD26XePgSDyUTC5aynZjGt8hf1O5Uvt1m1wlLWmvVEYaVBKjEjBZMKKguVisXJrfHoYTrN+oLQSvWrxEuuNgBnAMTwheNbBB96Ng7b7rJCHXc9ZyhxOkZlTxLmgAANOo41DpAY2bkbz16DcxyUrh7InUKRDwC4tJDg2CNQmHSJmeuymALNjyNWqo7S7x931MkBbmk1S2HNnWcdiE2L0ldVz2lSE6Q5wkEiN/Ex4JYx/GtUuP7mk5pGnQ5k28SI+GylZvgiXWaQ0WFtjAN/GCP8rzDcO9pOmJAm/TayMbLCcCPJVQq7mi0cqZi21ezodlVY3tA1jnva9gcGuGl8kOGoOEGCAbBU7eH9NyJPyC6JluVCnWpubuHt7215u1vVL/ABLmVNtSoygNbtTr/hbc7n6KrFtuYZCu/aOR1ETcbgGtaXPIA+Z8kp4/GgyGiAmDNcO5xJeS4/L0CV8XS0lN6YDuYjrWI4AwJBcsCtjkGjAvZaWZhkZmpC9Xi7KQQhCkkFk0LFZhqk6JtZhyeRXvZEG9vNZUKrm7H0/sp1LGA2cP15FBZiIyiKe+DMcLiCIm/n903ZJWa+OR+B/uqHD5S2pdjo8Bf5G6tstwJaY3jlz+G6QvKsOJsaRXQ89J0PLC6LQ6PQ/5TRk5qOFSpSY3tzs98i4IkECzjF5t4ykrJcS4Rz/XVOmXV9UXLSLyDHh62StJw0Z1S5WL9ThZ2KqGjiab9Tg52siSCPxatntnoZEqrwHsxxFHFsBqtOHILnEE67WDdJ2J6i1j5HrDa47MP3tbnDjaPD7LnvGfHrsM7saID8Q6NTtMtY4xADRu48m8rTKveNi+HXyzfoPWZw1FljccY9I40KIY0NaIAEADos5XMKPA2eYz95UrPpA3Dald1L/86QOn1AK8xYzHLKjW1sQHargGr2wIHMtf32jxgeaz3+F2qu7M4jCxtoIzOoleAqm4e4jbiW3Gl8XHI+LfsrlZlgZW54MuylTgzOoefVYL2V4pa25t3rKibKLJKyrUYW3A7/FKXtE42/YmgMaHVXzpnYcgSBc35LYq0qtpgQMkwYJL4EYkQuX5ZwvnmO01KtSpRpuIMOf2Hd8KTBq/3BXXF2QZnQDXYeoG0qYAkVQXHq57alnEnldD/CbByTLK6t3GfSOyEk5Jx4Q5tLFwHG3atENn+sfhH9Qt4DdPFJk+Szjp7A23EI6lOGmmnS0hw3aTMG4B5x0B3I+68xjmUG6nWDjYAd4+Y3gfVTpAG91r7PVE3cCQDzDd9+V+fgF6HTnCistloDdzntKLN8XX7YCkwMa1pGp7O87WAS6/uC1hvvKUq2RCk2F0bMNLB5CL9fBI2d42Zhc1AweTNLRtkcD/ALiTnDYBACS8fQ71zHhzTzmT5tYePNK+Z5cdZDRMEiRs65uETTNiTWpuHEo3CPdEfmo729VejJHRLrKpxWB0mwJT6WKTjMx7aXUZIkNxWK2PpRv8FrKYESb3niEIXZWehbadRalk0rhllOJPovaplPDNd4FVTGqfRqWSzj0j1TA9RLKhlZFweRgjry9FdYHOcRh3htRlOp2Zs2qwVGhwm4jfed4NiZgRTYHHObYERYwQDt4FW9PMy5xdVb2jnRcmfD3bchAvaAlHYjrNGtFbpxLF/GNZ9bW4U5Ny0Um0wZvuwAz4klP2WZzSZQo1sQ5lFtZ2lh19oDYnvFre5tBkWO657XwgqDU8NaIEOb6AA8/lyUavlBMBhBjaSSJcQIG8EmPkgq65yYw9TbcA8Tubazez1Me2o03DmODmk7CCLFQOFeEGHEuxVQB5ae4SLh595x6kTadpKVOOMb/0/B4WlTc5sO0y12k/u2XMjq50wV1DhgH9joFxlzqbHkkAEl7Q4zFuaJogLm8XH0+0yrrNlRAPJlovnriB76uLrVaklxqOEH8Ia4ta0eQAHovoVI/FHs7Naq6rQc1rnmXMfIaXc3AgGCeYjdO6qtnXyynw+6upzv795zzh7MNFQXtMg9Cuo4atrYHDn+fNLFH2WPp0qtSrUGttN5YynJGsNJaXOIEiRsB68lt4BzoVqT2kQ6mWz07wMEf7SsHWaYhQW4mnbbXcCUOcRmXrWr17UUjdZaV4sCNFM8ZmrF44UgOpmPT9Bbcr4bY+q3FVWh9QAdnqEimI94D+Yyb8lX5vgDVrUR+EkNPkXCfkE5tFl6vR1Y+g6QGofagC9T1+k9S9xTgu10tmwBMcpNp/XXxTCo2MwmsdCNunqnbU3qRE6LPDcNObVuF6FNprYpwbSbeDu/wI6eAW7hXjuljKtSjTaWCmAWTA1sHdJgbQdNuhCy4i9neMx1YCrWpU6AP4S97o8GFobPiT6JYHDQy/PQ2mSKX7sNBMktq0wx2o8+/qKydRQRS3aaxtFzbQcnr7CdLAW5ryy4EkT/ha2OhDnrEosSld4PmgyM8GV+PrCtSe7Ytl+9rDvD4XS1lOSftvaw5zAwtGosMOcZJAuNgB/uCpOMsE/wDazT7QMa7vDW7SxrTckk8veHoOqb+GMyy7C0uypYqmZ773vqAFzzAm8AbCw2+Z26tt2HaMszUpivv+kUs24VqU6zqYHaFoD9TQY0kTJJ931hQjw84buEb2k+lwLp6zTi7B4avUe7EteK9IuDGjU2zYYHOBgTpgWvPiCeaYzjJ7/wCHScfQ/RcsqKnyxinUbx5/Qf39ZljcE1ogAlLGZ4dwuQAPEwp2IxmMqbAMHmB+V1V4vJqpEvqT+upV6l2nlhK3vvHlU/aUeON7KIVOxGEi0yVCc1aqEYnnrQd2TMUIQrwM9W/D0pWlqksxEclVs44hExnmT2YFhHvQrPB8Ph+1QeoVHSxN+aY8oJtc/BI3FlHWa2mFbtjEn0OEa34Sx3kYKks4RxZa5zcO5wYC5xBFgN4k9422ElMWTlo0l5Okb6W3I6NmwO9ztPPnc1uJarjaGsFmsbIa0fU+JSQs7tNE1dqx+c5/h8FijTkUapZPvdk8tBH9QERJCv8AhClrxVJjhcO1m0fwwX8/ILpeQGq/DOdUgBx1MmdgYO4sFKflgYQ8huokgHnEGbm/RS9P9IuPTMWOp27kP0iJ7XKLTQoOcJAe5vkXMkf8CuncK4ptTA4Z7djRp/JgBHxBS/nmVDEUTTIbuCNQkAj+xI9Ul4z2aVnCKdcUwNgHPAHoAl/h+tShNrxWykWp1wRO0oXDafswxY/+58H1fqFtHszxMWxcnxdUWj+KU+sWGjH+79J2DOcQGYas93utp1HHyawk/kuVey1zXivUZsezafAgPP1VZW9leNcCP2phBsQ41SCPgnLgzhU4HDdm4tc9znPc5sxcBoAm9g0fEpP4het1Xlh6V8IFc5z/AIl6hCF5zmFia/jV9HO6eFeP3b30Q0/+VoA/9iV1eVyjjTgJ2NrMq03tY5rdB1arw4uYRpG41O+SXH+x3Hi4xjY6F9aV6vQ6usVAdwOesUvrLkHPtO9oXB2+y3GgWxjB/qrfZSsu9nGMY6X4tjv9VX6hFPxOgDgyq6QE4LfpO3LnnFuUGpmLKjTGnsmmP6Xar+jlKyzJdDYfUJPgTHzVqzBjrPzVH1K6mshfvD1VjTuWBzxjpMUL14Xi8my7Tgws5z7XMPHYVOuth9IcP+RXP8vodpUY3U1upwGqo6GAWJLrzG9hc7C5C6x7S8D2mFZ/TVB9Cx4+y57S4dcRLRPiB9ZW9orB4QEarUss6vmnDuGwuGOIoYeiyrTbqDtAjvd1xIcTqGkmzp5LnmLzCm+/ZhjujCdB/wBLiS3lsY8OnVKDXHLf3zi5zqGl+oCdZpyS6NjB59QVxeoxwtb4j7p3UdROaHkNnseszrYnwVRmTiQpj2HmR/uH3UPGOAaftKCg5jdpypiljAdSiFTswff+yglbSdJ5e75jPEIQrwMyat9OlJUcFSMKe8qt0hEwTiXWXZaBcwfRX+ExDWfhHxhUtHb/AAt9Nk/5+yy7MseZv04rHlEcMvzLUDs0NBLTqs4i+iN5M2PLna4feEsLTNE16wDWAubDo0kANvJPUx6LlGBqsZGpw8p+5TfgvaLhmYCph3l2sXZHeDiXTF2kMA9dyRdCrUbukLex8PAPU8+wjbS4qq1RBp0wNhDnC21lcYBtQ0w57tQ2F5jefyXKcPxxRYQQ17gb6Q3+kgjWdyHQZ0xHimHKOO3VscygwzhpLWktDXO7hhzoEgl3LxXLC4Ri/pF7ETGKx7/v3j7KxLFikLOMgzDW97cQ1tPWSAKj9WlzrCNMbEc1ioVuOG4g0TJxmdAFLxCya2LrmoqV6LZdVe93/cSPhJVLj86xdQ/xi1vgXT8AQAna9MAcqOfXmMHSNjrOwOMrxcKxuYV2AFuIrE85rP8AutJ4hxGmBWqz/wCV/wB1X8LtfzZlPBI4nfWTNl7cbi3iLJL4FdUp4QOqPe99Q7ue50DeBqNh9kxdoa7TTfLWkbtJa4cgQQbHdWXRYXG85/SCasj6S1dVG4bf5egWPbGI6rjkV6WafsxxNTQysRLqtTvNHeaHSdiIVzxZkFZ9d1TD4t7WOIIa2u8AT0AdZEbT3KeXxn0Hr9J0UZ6ToyIXEc1yrH4U6318QWHYmtUgz0MrVhs7rEQcTWv1qPt6z9Uv+FsRlTn+0utTHrO5r3UVw+vmVdlxXretV7h8ynT2b5y95qU6ji4kB4JcXbQ1wk+Y+CDbonpXfmdakqDHtZhlli1bC+yFQqkEvFz7StzOo0aA6i2sHP06HRF2ul1wQCBO/Xkq7D8DYQnW4Qy/cgAtnaX6jMeHgtvEeYdnoEE6tW24Fh67rfkmp7QAYB21CD4/4WpocbACM9Ybay17wcSHxbgjTcx1OrUAezQW9o5wcGgCTJh4IInVN/NJWY5Oahc7tHNc6ZIY1szv7rU58Wn9/B91ohnSBv6zPySvjapAsEa5zvOI5pUBqXMUcZkb271nH1H2S7mbajdnuPnB+iasyxJvZKGa4lHoLMeYHVhVXjiVNTEOO5+Q+yjuctj1qWqonnnJhK8QhWg4LNpWCzYuGdE3iu7qVnrJ5lagQt9F0EGEIxhST3kzCUKjiIDlb0OGHuAPuzvz+C35OS4jr5J5yXI6lUSGmImT3W/E7+izrbnzhZt06evbucxdyjhii17O3LnMBGoAwdM309CuqUeBMPTe59Cm4fwnMIIHZmnDrSZOq2qepUfCcEAgS8AETLWyAehkgn4K9wOaMql3Y1Wk7mmZDrQCR912sEgizvA6hk48Ht164mYKwxIGh0iQBMeV/os9JBIPn5zv8/zC9XmWBotI9DBg95yfPeNWVXFlFhP99rLHLuF8Q5muq1zWm4B3PpyHmmXLuHWYfFOa2mBfUDH4XGRBPTa3RO+KYNGndx2H36BekqcPWSnHvHHu2be+ZwzO8A9u9mjkqmhSc5wDQSeifuMX06TtBIdVP4R7rfF32Urg6lSokd0Oebknkf7fn5JhNQUTzCMHkbhGzhHI308MDW990Ej+Uch5rficS0OhvMx6BZ5lju7DTv8Aon9dVWYGkX1LoDsB5ViKKzZscxX9o3DT3V216Qu5gLv+9nOesR8EjOx9VstLnDwK+iaFNrhyc0ietlzz2icFtLO1o2c0yW9Wnf4G/qU2pxjdgj7TtF4Pk7xNwnFlbsjSqk1aY2m5b9wqqkwVKlhAPRbBhX0Xai23PpCljAuY8VGNlp3b9l0lFyV7xwKekl18ie1gdOofy84VxwHi6X7U1rTpedQ0mx90n6KHTzMFsrLguoKuZsIHuNqPJjYaSzfzeFl6gs1bb+2Z23CocTr1NtljUWpryOay1TbmbeEpEahLaxWowfvMjGOZS45jjUcZOkN06RseZd6GR6LZlNCGue61u63eb7n9cld1cq0snUSY26nmtNKmYLAIJGoOLe6NMiHGd+kx6rWq05rwPQS51AZMCJHEGJ11nAmze6ANhzPrNifBUleppHUJqzLhosPeqM3vZxgHnZvySrmdPTsfzHwndKOrA8zXpdCoCyjzDFMMyEpZq1h2KvszfvISjmDrpzTLzmI66zAxIlSn4rQQs3LWVqCefYieIQhWlILILFZByk6Juo0HONh9FeZfk7TGp8+DRPzKoWvJ5pgyzEgJW8sBxNDSBC3mEc8mbTpRpAB6m5+J2Tdl+Zk7X8dgkDAVmk9fNMmEzJlMAvM9B/ZY7ZBnogFK9J0TKM2IhhbqbJ72294vutOe5rhcJRea7GQXDQwUxqe5sPDQACBBABm0TKV8i4nOIxlGiCGMLrzu7TcMHiSIS9nWHxmZ5lWps01Oyc5gLXRRptkidX8xgz+IkG0NgPVMxXMyLq1FmDx3P5ye/wBr1WpXpl9NjKId3mtku7Mt0m56HvcpiF0qlVDmhzSC0gEEGQQRIIPMQkfhb2YCk7VidL6jTq0XNMAXBcCJeecER4FPFIt5E7xBA+IjYeH3WdrtMbfOvX7/APkqdq8LI2Pw5MPb7zf+PP4bqg4i4ifTYRT98i7jeP7pucei55x7hXUGa2iWPMT/ACE8j58v1IdNb4ZFRMYoKk4b+0QqpJcXuJc8nc7z1VpkWalhubqqpy6wuSYHmVbYfIXAjqt61kK4aNpknIjfhc+J0ztYJiZX/cvNMFzy0gAdTbc2CVcuyR73tp+7bU49Bt8eieMLhW02hrRAHxPiTzKBptObPN2g9QVGAOs9yYPp0KbXxrDYMGb35rDF4Yv3NogjqFIWQZZaP8PXjBiOcNuixnnDjBQJHrb8KXuF6LXONFxuNv6m/cbf5XSDBaQf11XNuNMpGFrMxFB+kzJpA3EbuaP5TcEddvBWzSBQSDxG6ryfKesx4q4bDNTqZgxcdfFWHsqyQspPxFQd+qdDf/Gwm/kXf8QrXKHtxtMOIt+Lz5gHx/umWnSDQGtEACABsANgsDWag7PDEpe2cDv3mSqcbxG2lV0i7h0ixPmDeFtznMuyYY97l4TYEpDlxJ1GSbz1S+krIPiflLUUCzlukeGZ8bEOje28z1n+ylZXxI11UMcA0vtqGxIBgH9bpAqVXARsfkqfMMyczfn4rWS9wYV9HWVM6Xm5Bc7+YEgwYMi1xzSXmz99nfI/ZLFXi5w53A3HMST3upvv4D01Hi4VLOHqFHRmOcS1TpWNpM1ZpBkAwehEJVxmHvchMGLxgcCQZ8DySvj6slOaZTENc69ZGqM8VqK9KxWiJiMcwQhC7KwQhCkk2NdCkYesdSiBScGRqVGHELWeRGnA19LZJW1+NJ/V1VNq/oqxwNVgIIuep+gWY6Y5m/XZny5jBwvgK3b06rDocxwc0kA3BtZ1vC/VdIwGWvfUMteHEuqkuGkkuM6/yAjk2yQsqr8zt06pxyfHOcRDtIbHeuQ3yA/LzS4fJwYxbVgblxG8YowGPaTtczy2k81o4idWptZ2LNZL9EBswXCQegFjJK1cRZgWUmaQHuIJLwAGtaxocXGSAwGYkkCxVFUpHGYuk5tZ1SjSawtc8aQagJcXaSBtLRtfTzTjnGVPtMupd2HGMc59JdYA1WsHbwHGTpFy0cg8i077beK34nDMqscx7Q5jhBBuCCp+MpCoGkARfveM7R06KNQwZ1Fuwbud/LyP2WZqvh5LbqpwWAjJiXlns4bQxD6mrXT2pg7tnfV1jYHxKYcLkbdQkK8Lht0Wl9PeDEpnyoALDkwgvfGJGFBrXEjn9LBbgO6fMfkUtcQ5VinEGg+NIPuv0EkxuDY7c1NazEMwzAdTqk9490nb4Jyr4hTtwO0IUyB5hLVbH1gKdzCX8VgsTUpkBzmmOTg3rzC1ZNkNdjC2rUBkzMl7r3uTzueZVbfilSiQ1L3YTbxJnrqNPVTaDMd47AG+3od0q5PwnXxOJdXquc2k68u9946NB2b4nlsCn/D5cxrQD3o5uv47bKTNwOZ2HMrG1HxGy47U7/vpLeKEGF/OacFgmUabadNoaxtgB+rnxUPMuIaVF2gul/MD8IPM/ZW9TBO03tI/m0kTzJ5R4X8VzniXgmqHa8MSTJDmPdcG5J1uMnyN+cqlWgf57Py/5g6WRz5jHDOcsFSlra0d4TIdMxz8evqkeu2LdFc5JmFPDYbssRigKxcCGDvCkSILXaZ033JiDy6w8+wVRsvNNzYMGWkAnwO0/mtC1RwQI7pW25Qn6SmfjCRDojqq3F1mueGuE04IN45GLwYGqPSVOOX66Zq1H9nSnSHadTqjpMim2RJEGSSALXulvGYkNcdGrT0cQT8gPhy6lcRD1hrLByJCzDAg3pgAdLz8TuqGuCD0Kv3Y0KDjId5p2tyODMy+tSMrKynjyN1HxT5MhZV6cKM4p1VHUTKsdsYMxXi9K8RYvBCEKSQQhCkkFspvINlrXodChnQcSa1xO91a5fTIub+H3VD25VxlNWd9vzS1qnbH9M4Lxsy3EOcQNh1+gTH/ANTNMBrCJ68gk5uPIcG0xc28lqx+cm1NhkficOZ6DwWX4RY8Te8ZVXmdEyvNqGId2NZjxTc8OljwG6hIDnN7OXNaXSL+cq8dh3UIpg9Ha2zBBAILTzF0iZC/S0E7/kE3YHOGvaGVDULWkkaXi0iNnA/KNyql88H85XwtvKjg9R/mNmDzZ2nSQJ5OHKfqhuZspkxBOx8VVsax4PY126j7rKv7s9LG4J8lU4nA4mkHOfScGsMF/wCG+xB5jx+KMbHAz19+sUWmpiQTj26Rnr5zTGwIPmCPhzWNHNw63MkDkB5pEdmBL4lWOBryWoLWluCIwdGgEdazwCIOqfCPh1UXM88p0Q3VN7WAO3mQgVhAJOySeJsfrc0A83FUspqAIUYzAU0bzz2j/g8a17ZGxAPLn5FRM8xr6OGqVqbBUNNuss1aXaB7zhYzAv6KgyDNNNIgnl9VeZLitdUnSDFN7S48gXMMRzBI+S6lNLhUYZlLqWryR2nOcT7TsRU200x/QJP+50/KFN4Ez6oa2IdJqu7Nz4LiTqY4OY65mG6qkxyI6JRz3B0qOJxFMTpY+oGgH3bmBbpMeix4F4pGDrl5ZrcWkNdJGgx8wbAjpsRzPXSicqMS7EbQuBzOr0PaEXMb2lLVyfDtP+0EH5lVvEnE1So9rqJdTaBG4kn+Y78oCZstdg6lGlWLKTC4ao0j3ne8Nr3nyS3xDgqTXB9Ifund0+DxcgA3iC35rtpcLy2fvLUCovgIR9pznFBzX3JIcZncyTv53TbkXFVelT/Z31NIB7neaTIvoveJ2+Cqcxw7dUGCN/Pw9UtV3EPM7kzYRvytshoS3SNWKB1GRGDiPHveQ5xnSNIEAANkmA1oAFyTtuUt1a2sePX7qZWxpqMgnvj/ANh91S1XFplFrX16wFzgfL0mqsz0UOo8jmpFXESoNd0p1B6zKtYdphUrSo7ihyxTQGIgzEwQhC7KQQhCkkEIQpJBCEKST0FTsHiCDdQFk15VWXIl0facy6/bDs31PXwHgjC1YdKrqOI5FbzUgJcpjiPLdnmNeFzXkCrvD5lAifEpAwdUtup78cdMdUk9HPE1KtXxzGupnWs2NhYBMGU8W1BNJ9UuZUaaRD3Oc0a2lrSNyIcRsuZYeqZ32XuMzMgRK4tJDeWdfUKyecRwy7GanE8/nPP1TTlTrjwXNcoxRBaP9SbMrzOxM7paxNpjlb+Isa8xzTS2J5E/JKWDw9XGYgUqMaoc4kzDWiJJgE7kD1UfOc37rr8lA4ZxRBe9tY03ObpJHatLWh7SCSz3gS0giDHd8YvWm7zHpBWP4flXqZ0TD8H4ljQ3ukkXMkBpta4v6dFYcOZFiWVQ557Jo37wcSJFoFo335gWSnl2f1gT/wDIc5oeCQaj/wB4fegNdBgnrG6043iqo7EMc6o/SXA6C52lpm4aCT3ZuPAjorAIvmAME3iv5CRg98So44yqm3MXsoF7g/vEOvDiTrvzaLXPiqStSwjCG6ntc2JcBqa4zJ1A7+kJo9oNU9o17DAfZ0bm207x4JFxb4cHc+Xgev1RkJeDcCsdMn3j1w9mxFE0ybsMjl3Tv5cj6lWGJzPXSLZ3Mi+xA3jbokLJsx0vBJ3kGfr81aVax6/45JZ6yGjddgZczDHZhqBHMKgxGZB1jus88c5pFQbGx81R1XTdO00jGZm6rUsG2yZUxxOx/XVZjHhw72/XqqwPQ9yZ8MRDx26yRUeJsVFq1ei1krFGVcRZ7CYLxCFeCghCFJIIQhSSCEIUkghCFJIL0IQpJAKWzkhCo0LXJVNb0ISxj6dJtp7KHiveHmhC4nWWs+WW+C94+SucAe4EISV009PK/NzZ3p+aMi5/9o/5oQrD+XKH+dLilVM1DJnu8/6wouOquNW5Jh5iSTHeCEKghZZ8Yn9wzzakvFe6hCvp/lgdX8x+k14Y3V/hj+7b5IQr3SmlkPMf4T/IpVGyEJjTfKYnrvnH0mAWNReoTY6zNPSa0IQrQcEIQpJBCEKSQQhCkk//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 name="Picture 12" descr="cosmic.jpeg"/>
          <p:cNvPicPr>
            <a:picLocks noChangeAspect="1"/>
          </p:cNvPicPr>
          <p:nvPr/>
        </p:nvPicPr>
        <p:blipFill>
          <a:blip r:embed="rId3" cstate="print"/>
          <a:stretch>
            <a:fillRect/>
          </a:stretch>
        </p:blipFill>
        <p:spPr>
          <a:xfrm>
            <a:off x="4648200" y="3082746"/>
            <a:ext cx="3505200" cy="2184579"/>
          </a:xfrm>
          <a:prstGeom prst="rect">
            <a:avLst/>
          </a:prstGeom>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any body?</a:t>
            </a:r>
            <a:endParaRPr lang="en-US" dirty="0"/>
          </a:p>
        </p:txBody>
      </p:sp>
      <p:pic>
        <p:nvPicPr>
          <p:cNvPr id="4" name="Content Placeholder 3" descr="question.jpeg"/>
          <p:cNvPicPr>
            <a:picLocks noGrp="1" noChangeAspect="1"/>
          </p:cNvPicPr>
          <p:nvPr>
            <p:ph idx="1"/>
          </p:nvPr>
        </p:nvPicPr>
        <p:blipFill>
          <a:blip r:embed="rId2" cstate="print"/>
          <a:stretch>
            <a:fillRect/>
          </a:stretch>
        </p:blipFill>
        <p:spPr>
          <a:xfrm>
            <a:off x="2895600" y="3057526"/>
            <a:ext cx="3200400" cy="3200400"/>
          </a:xfr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TotalTime>
  <Words>131</Words>
  <Application>Microsoft Office PowerPoint</Application>
  <PresentationFormat>On-screen Show (4:3)</PresentationFormat>
  <Paragraphs>22</Paragraphs>
  <Slides>10</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Sky</vt:lpstr>
      <vt:lpstr>Sound Recorder Document</vt:lpstr>
      <vt:lpstr>bear-wolf</vt:lpstr>
      <vt:lpstr>Habitat of Your Animal</vt:lpstr>
      <vt:lpstr>My Animal</vt:lpstr>
      <vt:lpstr>More Information on Habitat  </vt:lpstr>
      <vt:lpstr>Animal Adaptations</vt:lpstr>
      <vt:lpstr>Evidence</vt:lpstr>
      <vt:lpstr>Citations</vt:lpstr>
      <vt:lpstr>BYE!!!!!!!!!!!!!!!!!!!!!!!!!!!!!!!!!!!!!!!!!!!!!!!!!!!!</vt:lpstr>
      <vt:lpstr>Questions any body?</vt:lpstr>
      <vt:lpstr>Bye for real now!!!</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Lenovo User</cp:lastModifiedBy>
  <cp:revision>24</cp:revision>
  <dcterms:created xsi:type="dcterms:W3CDTF">2013-04-16T01:24:27Z</dcterms:created>
  <dcterms:modified xsi:type="dcterms:W3CDTF">2013-05-10T18:17:06Z</dcterms:modified>
</cp:coreProperties>
</file>